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77" r:id="rId3"/>
    <p:sldId id="290" r:id="rId4"/>
    <p:sldId id="291" r:id="rId5"/>
    <p:sldId id="292" r:id="rId6"/>
    <p:sldId id="293" r:id="rId7"/>
    <p:sldId id="294" r:id="rId8"/>
    <p:sldId id="310" r:id="rId9"/>
    <p:sldId id="295" r:id="rId10"/>
    <p:sldId id="311" r:id="rId11"/>
    <p:sldId id="315" r:id="rId12"/>
    <p:sldId id="297" r:id="rId13"/>
    <p:sldId id="298" r:id="rId14"/>
    <p:sldId id="314" r:id="rId15"/>
    <p:sldId id="300" r:id="rId16"/>
    <p:sldId id="316" r:id="rId17"/>
    <p:sldId id="302" r:id="rId18"/>
    <p:sldId id="303" r:id="rId19"/>
    <p:sldId id="304" r:id="rId20"/>
    <p:sldId id="312" r:id="rId21"/>
    <p:sldId id="305" r:id="rId22"/>
    <p:sldId id="306" r:id="rId23"/>
    <p:sldId id="27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74" autoAdjust="0"/>
    <p:restoredTop sz="94660" autoAdjust="0"/>
  </p:normalViewPr>
  <p:slideViewPr>
    <p:cSldViewPr>
      <p:cViewPr varScale="1">
        <p:scale>
          <a:sx n="69" d="100"/>
          <a:sy n="69" d="100"/>
        </p:scale>
        <p:origin x="-142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ＭＳ Ｐゴシック" charset="0"/>
                <a:cs typeface="+mn-cs"/>
              </a:defRPr>
            </a:lvl1pPr>
          </a:lstStyle>
          <a:p>
            <a:pPr>
              <a:defRPr/>
            </a:pPr>
            <a:fld id="{E5952233-F568-430B-B5C5-7EF1806EB231}" type="datetimeFigureOut">
              <a:rPr lang="en-US"/>
              <a:pPr>
                <a:defRPr/>
              </a:pPr>
              <a:t>9/20/2013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ＭＳ Ｐゴシック" charset="0"/>
                <a:cs typeface="+mn-cs"/>
              </a:defRPr>
            </a:lvl1pPr>
          </a:lstStyle>
          <a:p>
            <a:pPr>
              <a:defRPr/>
            </a:pPr>
            <a:fld id="{127A5294-2EE9-4C3B-8243-B8D27C3CE3D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ea typeface="ＭＳ Ｐゴシック" charset="0"/>
                <a:cs typeface="+mn-cs"/>
              </a:defRPr>
            </a:lvl1pPr>
          </a:lstStyle>
          <a:p>
            <a:pPr>
              <a:defRPr/>
            </a:pPr>
            <a:fld id="{96AB069E-A1E1-4721-8EDC-EB8E1CA09934}" type="datetimeFigureOut">
              <a:rPr lang="en-US"/>
              <a:pPr>
                <a:defRPr/>
              </a:pPr>
              <a:t>9/20/2013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ea typeface="ＭＳ Ｐゴシック" charset="0"/>
                <a:cs typeface="+mn-cs"/>
              </a:defRPr>
            </a:lvl1pPr>
          </a:lstStyle>
          <a:p>
            <a:pPr>
              <a:defRPr/>
            </a:pPr>
            <a:fld id="{EEA8E37F-68DF-4F7D-BC81-67494914028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2B6F39-6D14-40E6-8CB7-61A1494A949B}" type="slidenum">
              <a:rPr lang="en-US">
                <a:ea typeface="ＭＳ Ｐゴシック"/>
                <a:cs typeface="ＭＳ Ｐゴシック"/>
              </a:rPr>
              <a:pPr/>
              <a:t>9</a:t>
            </a:fld>
            <a:endParaRPr lang="en-US">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nvGraphicFramePr>
        <p:xfrm>
          <a:off x="2114550" y="0"/>
          <a:ext cx="7029450" cy="1828800"/>
        </p:xfrm>
        <a:graphic>
          <a:graphicData uri="http://schemas.openxmlformats.org/presentationml/2006/ole">
            <p:oleObj spid="_x0000_s137217" name="Image" r:id="rId3" imgW="6565079" imgH="4761905" progId="">
              <p:embed/>
            </p:oleObj>
          </a:graphicData>
        </a:graphic>
      </p:graphicFrame>
      <p:sp>
        <p:nvSpPr>
          <p:cNvPr id="5" name="Rectangle 19"/>
          <p:cNvSpPr>
            <a:spLocks noChangeArrowheads="1"/>
          </p:cNvSpPr>
          <p:nvPr/>
        </p:nvSpPr>
        <p:spPr bwMode="gray">
          <a:xfrm>
            <a:off x="0" y="1828800"/>
            <a:ext cx="9144000" cy="381000"/>
          </a:xfrm>
          <a:prstGeom prst="rect">
            <a:avLst/>
          </a:prstGeom>
          <a:solidFill>
            <a:schemeClr val="tx1"/>
          </a:solidFill>
          <a:ln>
            <a:noFill/>
          </a:ln>
          <a:effectLst/>
          <a:extLst>
            <a:ext uri="{91240B29-F687-4f45-9708-019B960494DF}"/>
            <a:ext uri="{AF507438-7753-43e0-B8FC-AC1667EBCBE1}"/>
          </a:extLst>
        </p:spPr>
        <p:txBody>
          <a:bodyPr wrap="none" anchor="ctr"/>
          <a:lstStyle/>
          <a:p>
            <a:pPr>
              <a:defRPr/>
            </a:pPr>
            <a:endParaRPr lang="en-US">
              <a:ea typeface="ＭＳ Ｐゴシック" charset="0"/>
              <a:cs typeface="+mn-cs"/>
            </a:endParaRPr>
          </a:p>
        </p:txBody>
      </p:sp>
      <p:sp>
        <p:nvSpPr>
          <p:cNvPr id="6" name="Rectangle 20"/>
          <p:cNvSpPr>
            <a:spLocks noChangeArrowheads="1"/>
          </p:cNvSpPr>
          <p:nvPr/>
        </p:nvSpPr>
        <p:spPr bwMode="gray">
          <a:xfrm>
            <a:off x="0" y="2209800"/>
            <a:ext cx="2133600" cy="4648200"/>
          </a:xfrm>
          <a:prstGeom prst="rect">
            <a:avLst/>
          </a:prstGeom>
          <a:solidFill>
            <a:schemeClr val="tx2"/>
          </a:solidFill>
          <a:ln>
            <a:noFill/>
          </a:ln>
          <a:effectLst/>
          <a:extLst>
            <a:ext uri="{91240B29-F687-4f45-9708-019B960494DF}"/>
            <a:ext uri="{AF507438-7753-43e0-B8FC-AC1667EBCBE1}"/>
          </a:extLst>
        </p:spPr>
        <p:txBody>
          <a:bodyPr wrap="none" anchor="ctr"/>
          <a:lstStyle/>
          <a:p>
            <a:pPr>
              <a:defRPr/>
            </a:pPr>
            <a:endParaRPr lang="en-US">
              <a:ea typeface="ＭＳ Ｐゴシック" charset="0"/>
              <a:cs typeface="+mn-cs"/>
            </a:endParaRPr>
          </a:p>
        </p:txBody>
      </p:sp>
      <p:sp>
        <p:nvSpPr>
          <p:cNvPr id="7" name="Rectangle 10"/>
          <p:cNvSpPr/>
          <p:nvPr userDrawn="1"/>
        </p:nvSpPr>
        <p:spPr>
          <a:xfrm>
            <a:off x="0" y="0"/>
            <a:ext cx="2133600" cy="1828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8" descr="logo-LAMAP-seul"/>
          <p:cNvPicPr>
            <a:picLocks noChangeAspect="1" noChangeArrowheads="1"/>
          </p:cNvPicPr>
          <p:nvPr userDrawn="1"/>
        </p:nvPicPr>
        <p:blipFill>
          <a:blip r:embed="rId4"/>
          <a:srcRect/>
          <a:stretch>
            <a:fillRect/>
          </a:stretch>
        </p:blipFill>
        <p:spPr bwMode="auto">
          <a:xfrm>
            <a:off x="609600" y="152400"/>
            <a:ext cx="1066800" cy="982663"/>
          </a:xfrm>
          <a:prstGeom prst="rect">
            <a:avLst/>
          </a:prstGeom>
          <a:noFill/>
          <a:ln w="9525">
            <a:noFill/>
            <a:miter lim="800000"/>
            <a:headEnd/>
            <a:tailEnd/>
          </a:ln>
        </p:spPr>
      </p:pic>
      <p:pic>
        <p:nvPicPr>
          <p:cNvPr id="9" name="Picture 20" descr="titre_lamap_transparent"/>
          <p:cNvPicPr>
            <a:picLocks noChangeAspect="1" noChangeArrowheads="1"/>
          </p:cNvPicPr>
          <p:nvPr userDrawn="1"/>
        </p:nvPicPr>
        <p:blipFill>
          <a:blip r:embed="rId5"/>
          <a:srcRect/>
          <a:stretch>
            <a:fillRect/>
          </a:stretch>
        </p:blipFill>
        <p:spPr bwMode="auto">
          <a:xfrm>
            <a:off x="381000" y="1143000"/>
            <a:ext cx="1412875" cy="674688"/>
          </a:xfrm>
          <a:prstGeom prst="rect">
            <a:avLst/>
          </a:prstGeom>
          <a:noFill/>
          <a:ln w="9525">
            <a:noFill/>
            <a:miter lim="800000"/>
            <a:headEnd/>
            <a:tailEnd/>
          </a:ln>
        </p:spPr>
      </p:pic>
      <p:sp>
        <p:nvSpPr>
          <p:cNvPr id="3074" name="Rectangle 2"/>
          <p:cNvSpPr>
            <a:spLocks noGrp="1" noChangeArrowheads="1"/>
          </p:cNvSpPr>
          <p:nvPr>
            <p:ph type="ctrTitle"/>
          </p:nvPr>
        </p:nvSpPr>
        <p:spPr bwMode="black">
          <a:xfrm>
            <a:off x="2209800" y="2209800"/>
            <a:ext cx="6400800" cy="1524000"/>
          </a:xfrm>
        </p:spPr>
        <p:txBody>
          <a:bodyPr/>
          <a:lstStyle>
            <a:lvl1pPr>
              <a:defRPr sz="3600">
                <a:solidFill>
                  <a:schemeClr val="tx2"/>
                </a:solidFill>
              </a:defRPr>
            </a:lvl1pPr>
          </a:lstStyle>
          <a:p>
            <a:pPr lvl="0"/>
            <a:r>
              <a:rPr lang="en-US" noProof="0" smtClean="0"/>
              <a:t>Click to edit Master</a:t>
            </a:r>
            <a:br>
              <a:rPr lang="en-US" noProof="0" smtClean="0"/>
            </a:br>
            <a:r>
              <a:rPr lang="en-US" noProof="0" smtClean="0"/>
              <a:t>title style</a:t>
            </a:r>
          </a:p>
        </p:txBody>
      </p:sp>
      <p:sp>
        <p:nvSpPr>
          <p:cNvPr id="3075" name="Rectangle 3"/>
          <p:cNvSpPr>
            <a:spLocks noGrp="1" noChangeArrowheads="1"/>
          </p:cNvSpPr>
          <p:nvPr>
            <p:ph type="subTitle" idx="1"/>
          </p:nvPr>
        </p:nvSpPr>
        <p:spPr bwMode="white">
          <a:xfrm>
            <a:off x="2133600" y="1905000"/>
            <a:ext cx="6477000" cy="381000"/>
          </a:xfrm>
        </p:spPr>
        <p:txBody>
          <a:bodyPr/>
          <a:lstStyle>
            <a:lvl1pPr marL="0" indent="0">
              <a:buFont typeface="Wingdings" charset="0"/>
              <a:buNone/>
              <a:defRPr sz="1800">
                <a:solidFill>
                  <a:schemeClr val="bg1"/>
                </a:solidFill>
              </a:defRPr>
            </a:lvl1pPr>
          </a:lstStyle>
          <a:p>
            <a:pPr lvl="0"/>
            <a:r>
              <a:rPr lang="en-US" noProof="0" dirty="0" smtClean="0"/>
              <a:t>Click to edit Master subtitle style</a:t>
            </a:r>
          </a:p>
        </p:txBody>
      </p:sp>
      <p:sp>
        <p:nvSpPr>
          <p:cNvPr id="10" name="Rectangle 4"/>
          <p:cNvSpPr>
            <a:spLocks noGrp="1" noChangeArrowheads="1"/>
          </p:cNvSpPr>
          <p:nvPr>
            <p:ph type="dt" sz="half" idx="10"/>
          </p:nvPr>
        </p:nvSpPr>
        <p:spPr bwMode="auto">
          <a:xfrm>
            <a:off x="3581400" y="6508750"/>
            <a:ext cx="2133600" cy="152400"/>
          </a:xfrm>
        </p:spPr>
        <p:txBody>
          <a:bodyPr/>
          <a:lstStyle>
            <a:lvl1pPr>
              <a:defRPr sz="1400" smtClean="0">
                <a:solidFill>
                  <a:schemeClr val="tx1"/>
                </a:solidFill>
                <a:latin typeface="Times New Roman" charset="0"/>
              </a:defRPr>
            </a:lvl1pPr>
          </a:lstStyle>
          <a:p>
            <a:pPr>
              <a:defRPr/>
            </a:pPr>
            <a:fld id="{7358B9B2-0DFB-4890-9271-45010B4026D6}" type="datetime1">
              <a:rPr lang="en-US"/>
              <a:pPr>
                <a:defRPr/>
              </a:pPr>
              <a:t>9/20/2013</a:t>
            </a:fld>
            <a:endParaRPr lang="en-US"/>
          </a:p>
        </p:txBody>
      </p:sp>
      <p:sp>
        <p:nvSpPr>
          <p:cNvPr id="11" name="Rectangle 6"/>
          <p:cNvSpPr>
            <a:spLocks noGrp="1" noChangeArrowheads="1"/>
          </p:cNvSpPr>
          <p:nvPr>
            <p:ph type="sldNum" sz="quarter" idx="11"/>
          </p:nvPr>
        </p:nvSpPr>
        <p:spPr bwMode="auto">
          <a:xfrm>
            <a:off x="6553200" y="6477000"/>
            <a:ext cx="2133600" cy="168275"/>
          </a:xfrm>
        </p:spPr>
        <p:txBody>
          <a:bodyPr/>
          <a:lstStyle>
            <a:lvl1pPr algn="r">
              <a:defRPr sz="1400">
                <a:solidFill>
                  <a:schemeClr val="tx1"/>
                </a:solidFill>
                <a:latin typeface="Times New Roman" charset="0"/>
              </a:defRPr>
            </a:lvl1pPr>
          </a:lstStyle>
          <a:p>
            <a:pPr>
              <a:defRPr/>
            </a:pPr>
            <a:fld id="{05D68399-F3AE-4C8C-8C9C-D663A759CC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5DA618-5612-459E-97E0-EAC1DF2E6D81}" type="datetime1">
              <a:rPr lang="en-US"/>
              <a:pPr>
                <a:defRPr/>
              </a:pPr>
              <a:t>9/20/2013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9CEEF17B-BC43-4C9E-863C-EC677E144C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F780DD9-7A69-4454-B6B3-560573D82A9F}" type="datetime1">
              <a:rPr lang="en-US"/>
              <a:pPr>
                <a:defRPr/>
              </a:pPr>
              <a:t>9/20/2013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A5BFB413-B7B6-450F-A3B3-7F10C05041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76325"/>
            <a:ext cx="8229600" cy="524827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D8F8A951-97E0-4F7B-8736-758D5EA3D9ED}" type="datetime1">
              <a:rPr lang="en-US"/>
              <a:pPr>
                <a:defRPr/>
              </a:pPr>
              <a:t>9/20/2013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90ED7DD2-84BF-46B0-B3B4-97EA4DCE45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3C103C0-6219-4CD9-AE92-1B8FAFA7093F}" type="datetime1">
              <a:rPr lang="en-US"/>
              <a:pPr>
                <a:defRPr/>
              </a:pPr>
              <a:t>9/20/2013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37717E37-FCBD-4913-B696-1427045328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8431716-320A-457A-8991-051E89582341}" type="datetime1">
              <a:rPr lang="en-US"/>
              <a:pPr>
                <a:defRPr/>
              </a:pPr>
              <a:t>9/20/2013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609BE5F2-E978-4304-8503-77C705DA81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CC04A64-F5EC-4A5B-AB35-5D0506E90046}" type="datetime1">
              <a:rPr lang="en-US"/>
              <a:pPr>
                <a:defRPr/>
              </a:pPr>
              <a:t>9/20/2013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EE1D47DB-0BD1-4DD2-AE12-2B4BF281FE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7E9B430-1E68-49C8-9C5A-59BE82304311}" type="datetime1">
              <a:rPr lang="en-US"/>
              <a:pPr>
                <a:defRPr/>
              </a:pPr>
              <a:t>9/20/2013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9" name="Rectangle 6"/>
          <p:cNvSpPr>
            <a:spLocks noGrp="1" noChangeArrowheads="1"/>
          </p:cNvSpPr>
          <p:nvPr>
            <p:ph type="sldNum" sz="quarter" idx="12"/>
          </p:nvPr>
        </p:nvSpPr>
        <p:spPr>
          <a:ln/>
        </p:spPr>
        <p:txBody>
          <a:bodyPr/>
          <a:lstStyle>
            <a:lvl1pPr>
              <a:defRPr/>
            </a:lvl1pPr>
          </a:lstStyle>
          <a:p>
            <a:pPr>
              <a:defRPr/>
            </a:pPr>
            <a:fld id="{DB179234-7C3F-4659-9694-CDC5FF2784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E03145-5CFD-4388-AC7C-3D54F88C06C8}" type="datetime1">
              <a:rPr lang="en-US"/>
              <a:pPr>
                <a:defRPr/>
              </a:pPr>
              <a:t>9/20/2013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2"/>
          </p:nvPr>
        </p:nvSpPr>
        <p:spPr>
          <a:ln/>
        </p:spPr>
        <p:txBody>
          <a:bodyPr/>
          <a:lstStyle>
            <a:lvl1pPr>
              <a:defRPr/>
            </a:lvl1pPr>
          </a:lstStyle>
          <a:p>
            <a:pPr>
              <a:defRPr/>
            </a:pPr>
            <a:fld id="{2F15C125-7B39-41C0-89B8-326D0952F7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99A915-FD53-458A-B64B-08863CF807CF}" type="datetime1">
              <a:rPr lang="en-US"/>
              <a:pPr>
                <a:defRPr/>
              </a:pPr>
              <a:t>9/20/2013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4" name="Rectangle 6"/>
          <p:cNvSpPr>
            <a:spLocks noGrp="1" noChangeArrowheads="1"/>
          </p:cNvSpPr>
          <p:nvPr>
            <p:ph type="sldNum" sz="quarter" idx="12"/>
          </p:nvPr>
        </p:nvSpPr>
        <p:spPr>
          <a:ln/>
        </p:spPr>
        <p:txBody>
          <a:bodyPr/>
          <a:lstStyle>
            <a:lvl1pPr>
              <a:defRPr/>
            </a:lvl1pPr>
          </a:lstStyle>
          <a:p>
            <a:pPr>
              <a:defRPr/>
            </a:pPr>
            <a:fld id="{F78D0738-28B3-4317-96D3-FFBB92A414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7315ED-B86A-4009-B41E-8D81C14F0ECE}" type="datetime1">
              <a:rPr lang="en-US"/>
              <a:pPr>
                <a:defRPr/>
              </a:pPr>
              <a:t>9/20/2013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EF25DAB3-3A13-428A-8831-5785DBEC1F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088D091-B166-4422-85DA-93F4ACAFCDC2}" type="datetime1">
              <a:rPr lang="en-US"/>
              <a:pPr>
                <a:defRPr/>
              </a:pPr>
              <a:t>9/20/2013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943AA13E-F1FC-417A-AFA5-E35D6C6A0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0"/>
            <a:ext cx="9144000" cy="766763"/>
          </a:xfrm>
          <a:prstGeom prst="rect">
            <a:avLst/>
          </a:prstGeom>
          <a:solidFill>
            <a:schemeClr val="accent1"/>
          </a:solidFill>
          <a:ln>
            <a:noFill/>
          </a:ln>
          <a:effectLst/>
          <a:extLst>
            <a:ext uri="{91240B29-F687-4f45-9708-019B960494DF}"/>
            <a:ext uri="{AF507438-7753-43e0-B8FC-AC1667EBCBE1}"/>
          </a:extLst>
        </p:spPr>
        <p:txBody>
          <a:bodyPr wrap="none" anchor="ctr"/>
          <a:lstStyle/>
          <a:p>
            <a:pPr>
              <a:defRPr/>
            </a:pPr>
            <a:endParaRPr lang="en-US">
              <a:ea typeface="ＭＳ Ｐゴシック" charset="0"/>
              <a:cs typeface="+mn-cs"/>
            </a:endParaRPr>
          </a:p>
        </p:txBody>
      </p:sp>
      <p:sp>
        <p:nvSpPr>
          <p:cNvPr id="1041" name="Rectangle 17"/>
          <p:cNvSpPr>
            <a:spLocks noChangeArrowheads="1"/>
          </p:cNvSpPr>
          <p:nvPr/>
        </p:nvSpPr>
        <p:spPr bwMode="gray">
          <a:xfrm>
            <a:off x="0" y="6562725"/>
            <a:ext cx="9144000" cy="304800"/>
          </a:xfrm>
          <a:prstGeom prst="rect">
            <a:avLst/>
          </a:prstGeom>
          <a:solidFill>
            <a:schemeClr val="tx2"/>
          </a:solidFill>
          <a:ln>
            <a:noFill/>
          </a:ln>
          <a:effectLst/>
          <a:extLst>
            <a:ext uri="{91240B29-F687-4f45-9708-019B960494DF}"/>
            <a:ext uri="{AF507438-7753-43e0-B8FC-AC1667EBCBE1}"/>
          </a:extLst>
        </p:spPr>
        <p:txBody>
          <a:bodyPr wrap="none" anchor="ctr"/>
          <a:lstStyle/>
          <a:p>
            <a:pPr>
              <a:defRPr/>
            </a:pPr>
            <a:endParaRPr lang="en-US">
              <a:ea typeface="ＭＳ Ｐゴシック" charset="0"/>
              <a:cs typeface="+mn-cs"/>
            </a:endParaRPr>
          </a:p>
        </p:txBody>
      </p:sp>
      <p:sp>
        <p:nvSpPr>
          <p:cNvPr id="1042" name="AutoShape 18"/>
          <p:cNvSpPr>
            <a:spLocks noChangeArrowheads="1"/>
          </p:cNvSpPr>
          <p:nvPr/>
        </p:nvSpPr>
        <p:spPr bwMode="gray">
          <a:xfrm>
            <a:off x="133350" y="6380163"/>
            <a:ext cx="304800" cy="334962"/>
          </a:xfrm>
          <a:prstGeom prst="diamond">
            <a:avLst/>
          </a:prstGeom>
          <a:solidFill>
            <a:schemeClr val="accent1"/>
          </a:solidFill>
          <a:ln w="28575">
            <a:solidFill>
              <a:schemeClr val="bg1"/>
            </a:solidFill>
            <a:miter lim="800000"/>
            <a:headEnd/>
            <a:tailEnd/>
          </a:ln>
          <a:effectLst/>
          <a:extLst>
            <a:ext uri="{AF507438-7753-43e0-B8FC-AC1667EBCBE1}"/>
          </a:extLst>
        </p:spPr>
        <p:txBody>
          <a:bodyPr wrap="none" anchor="ctr"/>
          <a:lstStyle/>
          <a:p>
            <a:pPr>
              <a:defRPr/>
            </a:pPr>
            <a:endParaRPr lang="en-US">
              <a:ea typeface="ＭＳ Ｐゴシック" charset="0"/>
              <a:cs typeface="+mn-cs"/>
            </a:endParaRPr>
          </a:p>
        </p:txBody>
      </p:sp>
      <p:sp>
        <p:nvSpPr>
          <p:cNvPr id="1028" name="Rectangle 4"/>
          <p:cNvSpPr>
            <a:spLocks noGrp="1" noChangeArrowheads="1"/>
          </p:cNvSpPr>
          <p:nvPr>
            <p:ph type="dt" sz="half" idx="2"/>
          </p:nvPr>
        </p:nvSpPr>
        <p:spPr bwMode="white">
          <a:xfrm>
            <a:off x="381000" y="6567488"/>
            <a:ext cx="2438400" cy="21431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000" smtClean="0">
                <a:solidFill>
                  <a:schemeClr val="bg1"/>
                </a:solidFill>
                <a:latin typeface="+mn-lt"/>
                <a:ea typeface="ＭＳ Ｐゴシック" charset="0"/>
                <a:cs typeface="+mn-cs"/>
              </a:defRPr>
            </a:lvl1pPr>
          </a:lstStyle>
          <a:p>
            <a:pPr>
              <a:defRPr/>
            </a:pPr>
            <a:fld id="{44A762C5-789E-4B83-841F-6B68554BEB4C}" type="datetime1">
              <a:rPr lang="en-US"/>
              <a:pPr>
                <a:defRPr/>
              </a:pPr>
              <a:t>9/20/2013</a:t>
            </a:fld>
            <a:endParaRPr lang="en-US"/>
          </a:p>
        </p:txBody>
      </p:sp>
      <p:sp>
        <p:nvSpPr>
          <p:cNvPr id="1029" name="Rectangle 5"/>
          <p:cNvSpPr>
            <a:spLocks noGrp="1" noChangeArrowheads="1"/>
          </p:cNvSpPr>
          <p:nvPr>
            <p:ph type="ftr" sz="quarter" idx="3"/>
          </p:nvPr>
        </p:nvSpPr>
        <p:spPr bwMode="white">
          <a:xfrm>
            <a:off x="6400800" y="6551613"/>
            <a:ext cx="2362200" cy="2413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200">
                <a:solidFill>
                  <a:schemeClr val="bg1"/>
                </a:solidFill>
                <a:latin typeface="+mn-lt"/>
                <a:ea typeface="ＭＳ Ｐゴシック" charset="0"/>
                <a:cs typeface="+mn-cs"/>
              </a:defRPr>
            </a:lvl1pPr>
          </a:lstStyle>
          <a:p>
            <a:pPr>
              <a:defRPr/>
            </a:pPr>
            <a:r>
              <a:rPr lang="en-US"/>
              <a:t>Company Logo</a:t>
            </a:r>
          </a:p>
        </p:txBody>
      </p:sp>
      <p:sp>
        <p:nvSpPr>
          <p:cNvPr id="1030" name="Rectangle 6"/>
          <p:cNvSpPr>
            <a:spLocks noGrp="1" noChangeArrowheads="1"/>
          </p:cNvSpPr>
          <p:nvPr>
            <p:ph type="sldNum" sz="quarter" idx="4"/>
          </p:nvPr>
        </p:nvSpPr>
        <p:spPr bwMode="white">
          <a:xfrm>
            <a:off x="3657600" y="6551613"/>
            <a:ext cx="2133600" cy="2413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200">
                <a:solidFill>
                  <a:schemeClr val="bg1"/>
                </a:solidFill>
                <a:latin typeface="+mn-lt"/>
                <a:ea typeface="ＭＳ Ｐゴシック" charset="0"/>
                <a:cs typeface="+mn-cs"/>
              </a:defRPr>
            </a:lvl1pPr>
          </a:lstStyle>
          <a:p>
            <a:pPr>
              <a:defRPr/>
            </a:pPr>
            <a:fld id="{FE65364D-B0F5-4F47-A95B-33DC708FCA31}" type="slidenum">
              <a:rPr lang="en-US"/>
              <a:pPr>
                <a:defRPr/>
              </a:pPr>
              <a:t>‹#›</a:t>
            </a:fld>
            <a:endParaRPr lang="en-US"/>
          </a:p>
        </p:txBody>
      </p:sp>
      <p:sp>
        <p:nvSpPr>
          <p:cNvPr id="1037" name="Text Box 13"/>
          <p:cNvSpPr txBox="1">
            <a:spLocks noChangeArrowheads="1"/>
          </p:cNvSpPr>
          <p:nvPr/>
        </p:nvSpPr>
        <p:spPr bwMode="white">
          <a:xfrm>
            <a:off x="8153400" y="261938"/>
            <a:ext cx="990600" cy="396875"/>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en-US" sz="2000" b="1">
                <a:ea typeface="ＭＳ Ｐゴシック" charset="0"/>
                <a:cs typeface="+mn-cs"/>
              </a:rPr>
              <a:t>LOGO</a:t>
            </a:r>
          </a:p>
        </p:txBody>
      </p:sp>
      <p:sp>
        <p:nvSpPr>
          <p:cNvPr id="1038" name="AutoShape 14"/>
          <p:cNvSpPr>
            <a:spLocks noChangeArrowheads="1"/>
          </p:cNvSpPr>
          <p:nvPr/>
        </p:nvSpPr>
        <p:spPr bwMode="auto">
          <a:xfrm rot="5400000">
            <a:off x="8458201" y="-196850"/>
            <a:ext cx="273050" cy="860425"/>
          </a:xfrm>
          <a:prstGeom prst="moon">
            <a:avLst>
              <a:gd name="adj" fmla="val 21208"/>
            </a:avLst>
          </a:prstGeom>
          <a:solidFill>
            <a:schemeClr val="accent2"/>
          </a:solidFill>
          <a:ln>
            <a:noFill/>
          </a:ln>
          <a:effectLst/>
          <a:extLst>
            <a:ext uri="{91240B29-F687-4f45-9708-019B960494DF}"/>
            <a:ext uri="{AF507438-7753-43e0-B8FC-AC1667EBCBE1}"/>
          </a:extLst>
        </p:spPr>
        <p:txBody>
          <a:bodyPr wrap="none" anchor="ctr"/>
          <a:lstStyle/>
          <a:p>
            <a:pPr>
              <a:defRPr/>
            </a:pPr>
            <a:endParaRPr lang="en-US">
              <a:ea typeface="ＭＳ Ｐゴシック" charset="0"/>
              <a:cs typeface="+mn-cs"/>
            </a:endParaRPr>
          </a:p>
        </p:txBody>
      </p:sp>
      <p:pic>
        <p:nvPicPr>
          <p:cNvPr id="1034" name="Picture 19"/>
          <p:cNvPicPr>
            <a:picLocks noChangeAspect="1" noChangeArrowheads="1"/>
          </p:cNvPicPr>
          <p:nvPr/>
        </p:nvPicPr>
        <p:blipFill>
          <a:blip r:embed="rId14"/>
          <a:srcRect/>
          <a:stretch>
            <a:fillRect/>
          </a:stretch>
        </p:blipFill>
        <p:spPr bwMode="auto">
          <a:xfrm>
            <a:off x="7772400" y="0"/>
            <a:ext cx="1371600" cy="760413"/>
          </a:xfrm>
          <a:prstGeom prst="rect">
            <a:avLst/>
          </a:prstGeom>
          <a:noFill/>
          <a:ln w="9525">
            <a:noFill/>
            <a:miter lim="800000"/>
            <a:headEnd/>
            <a:tailEnd/>
          </a:ln>
        </p:spPr>
      </p:pic>
      <p:sp>
        <p:nvSpPr>
          <p:cNvPr id="1035" name="Rectangle 2"/>
          <p:cNvSpPr>
            <a:spLocks noGrp="1" noChangeArrowheads="1"/>
          </p:cNvSpPr>
          <p:nvPr>
            <p:ph type="title"/>
          </p:nvPr>
        </p:nvSpPr>
        <p:spPr bwMode="white">
          <a:xfrm>
            <a:off x="457200" y="1524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4" name="Rectangle 20"/>
          <p:cNvSpPr>
            <a:spLocks noChangeArrowheads="1"/>
          </p:cNvSpPr>
          <p:nvPr/>
        </p:nvSpPr>
        <p:spPr bwMode="gray">
          <a:xfrm>
            <a:off x="7772400" y="762000"/>
            <a:ext cx="1371600" cy="4800600"/>
          </a:xfrm>
          <a:prstGeom prst="rect">
            <a:avLst/>
          </a:prstGeom>
          <a:gradFill rotWithShape="1">
            <a:gsLst>
              <a:gs pos="0">
                <a:schemeClr val="bg2"/>
              </a:gs>
              <a:gs pos="100000">
                <a:schemeClr val="bg2">
                  <a:gamma/>
                  <a:tint val="0"/>
                  <a:invGamma/>
                </a:schemeClr>
              </a:gs>
            </a:gsLst>
            <a:lin ang="5400000" scaled="1"/>
          </a:gradFill>
          <a:ln>
            <a:noFill/>
          </a:ln>
          <a:effectLst/>
          <a:extLst>
            <a:ext uri="{91240B29-F687-4f45-9708-019B960494DF}"/>
            <a:ext uri="{AF507438-7753-43e0-B8FC-AC1667EBCBE1}"/>
          </a:extLst>
        </p:spPr>
        <p:txBody>
          <a:bodyPr wrap="none" anchor="ctr"/>
          <a:lstStyle/>
          <a:p>
            <a:pPr>
              <a:defRPr/>
            </a:pPr>
            <a:endParaRPr lang="en-US">
              <a:ea typeface="ＭＳ Ｐゴシック" charset="0"/>
              <a:cs typeface="+mn-cs"/>
            </a:endParaRPr>
          </a:p>
        </p:txBody>
      </p:sp>
      <p:sp>
        <p:nvSpPr>
          <p:cNvPr id="2"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Rectangle 13"/>
          <p:cNvSpPr/>
          <p:nvPr userDrawn="1"/>
        </p:nvSpPr>
        <p:spPr>
          <a:xfrm>
            <a:off x="7772400" y="0"/>
            <a:ext cx="1371600" cy="762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8" descr="logo-LAMAP-seul"/>
          <p:cNvPicPr>
            <a:picLocks noChangeAspect="1" noChangeArrowheads="1"/>
          </p:cNvPicPr>
          <p:nvPr userDrawn="1"/>
        </p:nvPicPr>
        <p:blipFill>
          <a:blip r:embed="rId15"/>
          <a:srcRect/>
          <a:stretch>
            <a:fillRect/>
          </a:stretch>
        </p:blipFill>
        <p:spPr bwMode="auto">
          <a:xfrm>
            <a:off x="7848600" y="0"/>
            <a:ext cx="609600" cy="561975"/>
          </a:xfrm>
          <a:prstGeom prst="rect">
            <a:avLst/>
          </a:prstGeom>
          <a:noFill/>
          <a:ln w="9525">
            <a:noFill/>
            <a:miter lim="800000"/>
            <a:headEnd/>
            <a:tailEnd/>
          </a:ln>
        </p:spPr>
      </p:pic>
      <p:pic>
        <p:nvPicPr>
          <p:cNvPr id="1040" name="Picture 20" descr="titre_lamap_transparent"/>
          <p:cNvPicPr>
            <a:picLocks noChangeAspect="1" noChangeArrowheads="1"/>
          </p:cNvPicPr>
          <p:nvPr userDrawn="1"/>
        </p:nvPicPr>
        <p:blipFill>
          <a:blip r:embed="rId16"/>
          <a:srcRect/>
          <a:stretch>
            <a:fillRect/>
          </a:stretch>
        </p:blipFill>
        <p:spPr bwMode="auto">
          <a:xfrm>
            <a:off x="8416925" y="228600"/>
            <a:ext cx="727075" cy="347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hf hdr="0" ftr="0"/>
  <p:txStyles>
    <p:titleStyle>
      <a:lvl1pPr algn="l" rtl="0" eaLnBrk="0" fontAlgn="base" hangingPunct="0">
        <a:spcBef>
          <a:spcPct val="0"/>
        </a:spcBef>
        <a:spcAft>
          <a:spcPct val="0"/>
        </a:spcAft>
        <a:defRPr sz="3000" b="1">
          <a:solidFill>
            <a:schemeClr val="bg1"/>
          </a:solidFill>
          <a:latin typeface="Arial"/>
          <a:ea typeface="+mj-ea"/>
          <a:cs typeface="Arial"/>
        </a:defRPr>
      </a:lvl1pPr>
      <a:lvl2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5pPr>
      <a:lvl6pPr marL="457200" algn="l" rtl="0" fontAlgn="base">
        <a:spcBef>
          <a:spcPct val="0"/>
        </a:spcBef>
        <a:spcAft>
          <a:spcPct val="0"/>
        </a:spcAft>
        <a:defRPr sz="2800" b="1">
          <a:solidFill>
            <a:schemeClr val="bg1"/>
          </a:solidFill>
          <a:latin typeface="Verdana" charset="0"/>
          <a:ea typeface="ＭＳ Ｐゴシック" charset="0"/>
        </a:defRPr>
      </a:lvl6pPr>
      <a:lvl7pPr marL="914400" algn="l" rtl="0" fontAlgn="base">
        <a:spcBef>
          <a:spcPct val="0"/>
        </a:spcBef>
        <a:spcAft>
          <a:spcPct val="0"/>
        </a:spcAft>
        <a:defRPr sz="2800" b="1">
          <a:solidFill>
            <a:schemeClr val="bg1"/>
          </a:solidFill>
          <a:latin typeface="Verdana" charset="0"/>
          <a:ea typeface="ＭＳ Ｐゴシック" charset="0"/>
        </a:defRPr>
      </a:lvl7pPr>
      <a:lvl8pPr marL="1371600" algn="l" rtl="0" fontAlgn="base">
        <a:spcBef>
          <a:spcPct val="0"/>
        </a:spcBef>
        <a:spcAft>
          <a:spcPct val="0"/>
        </a:spcAft>
        <a:defRPr sz="2800" b="1">
          <a:solidFill>
            <a:schemeClr val="bg1"/>
          </a:solidFill>
          <a:latin typeface="Verdana" charset="0"/>
          <a:ea typeface="ＭＳ Ｐゴシック" charset="0"/>
        </a:defRPr>
      </a:lvl8pPr>
      <a:lvl9pPr marL="1828800" algn="l" rtl="0" fontAlgn="base">
        <a:spcBef>
          <a:spcPct val="0"/>
        </a:spcBef>
        <a:spcAft>
          <a:spcPct val="0"/>
        </a:spcAft>
        <a:defRPr sz="2800" b="1">
          <a:solidFill>
            <a:schemeClr val="bg1"/>
          </a:solidFill>
          <a:latin typeface="Verdana" charset="0"/>
          <a:ea typeface="ＭＳ Ｐゴシック"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rgbClr val="000090"/>
          </a:solidFill>
          <a:latin typeface="Arial"/>
          <a:ea typeface="+mn-ea"/>
          <a:cs typeface="Arial"/>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ea typeface="+mn-ea"/>
          <a:cs typeface="ＭＳ Ｐゴシック"/>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Arial" charset="0"/>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Arial" charset="0"/>
          <a:ea typeface="+mn-ea"/>
          <a:cs typeface="ＭＳ Ｐゴシック"/>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2362200" y="2743200"/>
            <a:ext cx="6705600" cy="1524000"/>
          </a:xfrm>
        </p:spPr>
        <p:txBody>
          <a:bodyPr/>
          <a:lstStyle/>
          <a:p>
            <a:pPr algn="ctr" eaLnBrk="1" hangingPunct="1"/>
            <a:r>
              <a:rPr lang="en-US" sz="2200" smtClean="0">
                <a:solidFill>
                  <a:srgbClr val="0000FF"/>
                </a:solidFill>
                <a:latin typeface="Arial" charset="0"/>
                <a:cs typeface="Arial" charset="0"/>
              </a:rPr>
              <a:t>BÁO CÁO</a:t>
            </a:r>
            <a:r>
              <a:rPr lang="en-US" sz="2200" smtClean="0">
                <a:solidFill>
                  <a:srgbClr val="000090"/>
                </a:solidFill>
                <a:latin typeface="Arial" charset="0"/>
                <a:cs typeface="Arial" charset="0"/>
              </a:rPr>
              <a:t/>
            </a:r>
            <a:br>
              <a:rPr lang="en-US" sz="2200" smtClean="0">
                <a:solidFill>
                  <a:srgbClr val="000090"/>
                </a:solidFill>
                <a:latin typeface="Arial" charset="0"/>
                <a:cs typeface="Arial" charset="0"/>
              </a:rPr>
            </a:br>
            <a:r>
              <a:rPr lang="en-US" sz="2200" smtClean="0">
                <a:solidFill>
                  <a:srgbClr val="FF6600"/>
                </a:solidFill>
                <a:latin typeface="Arial" charset="0"/>
                <a:cs typeface="Arial" charset="0"/>
              </a:rPr>
              <a:t>TIẾN ĐỘ THỰC HIỆN ĐỀ ÁN “TRIỂN KHAI PHƯƠNG PHÁP BÀN TAY NẶN BỘT” Ở TRƯỜNG PHỔ THÔNG GIAI ĐOẠN 2011 -2015”</a:t>
            </a:r>
          </a:p>
        </p:txBody>
      </p:sp>
      <p:sp>
        <p:nvSpPr>
          <p:cNvPr id="17410" name="Rectangle 3"/>
          <p:cNvSpPr>
            <a:spLocks noGrp="1" noChangeArrowheads="1"/>
          </p:cNvSpPr>
          <p:nvPr>
            <p:ph type="subTitle" idx="1"/>
          </p:nvPr>
        </p:nvSpPr>
        <p:spPr>
          <a:xfrm>
            <a:off x="2438400" y="1828800"/>
            <a:ext cx="6477000" cy="381000"/>
          </a:xfrm>
        </p:spPr>
        <p:txBody>
          <a:bodyPr/>
          <a:lstStyle/>
          <a:p>
            <a:pPr algn="ctr" eaLnBrk="1" hangingPunct="1">
              <a:buFont typeface="Wingdings" pitchFamily="2" charset="2"/>
              <a:buNone/>
            </a:pPr>
            <a:r>
              <a:rPr lang="en-US" smtClean="0">
                <a:latin typeface="Arial" charset="0"/>
                <a:cs typeface="Arial" charset="0"/>
              </a:rPr>
              <a:t>VỤ GIÁO DỤC TRUNG HỌC</a:t>
            </a:r>
          </a:p>
        </p:txBody>
      </p:sp>
      <p:sp>
        <p:nvSpPr>
          <p:cNvPr id="17411" name="Rectangle 8"/>
          <p:cNvSpPr>
            <a:spLocks noChangeArrowheads="1"/>
          </p:cNvSpPr>
          <p:nvPr/>
        </p:nvSpPr>
        <p:spPr bwMode="auto">
          <a:xfrm>
            <a:off x="2743200" y="4964113"/>
            <a:ext cx="6096000" cy="366712"/>
          </a:xfrm>
          <a:prstGeom prst="rect">
            <a:avLst/>
          </a:prstGeom>
          <a:noFill/>
          <a:ln w="9525">
            <a:noFill/>
            <a:miter lim="800000"/>
            <a:headEnd/>
            <a:tailEnd/>
          </a:ln>
        </p:spPr>
        <p:txBody>
          <a:bodyPr>
            <a:spAutoFit/>
          </a:bodyPr>
          <a:lstStyle/>
          <a:p>
            <a:pPr algn="ctr"/>
            <a:r>
              <a:rPr lang="en-US" b="1" dirty="0" err="1" smtClean="0"/>
              <a:t>VỤ</a:t>
            </a:r>
            <a:r>
              <a:rPr lang="en-US" b="1" dirty="0" smtClean="0"/>
              <a:t> </a:t>
            </a:r>
            <a:r>
              <a:rPr lang="en-US" b="1" dirty="0" err="1" smtClean="0"/>
              <a:t>GIÁO</a:t>
            </a:r>
            <a:r>
              <a:rPr lang="en-US" b="1" dirty="0" smtClean="0"/>
              <a:t> </a:t>
            </a:r>
            <a:r>
              <a:rPr lang="en-US" b="1" dirty="0" err="1" smtClean="0"/>
              <a:t>DỤC</a:t>
            </a:r>
            <a:r>
              <a:rPr lang="en-US" b="1" dirty="0" smtClean="0"/>
              <a:t> </a:t>
            </a:r>
            <a:r>
              <a:rPr lang="en-US" b="1" dirty="0" err="1" smtClean="0"/>
              <a:t>TRUNG</a:t>
            </a:r>
            <a:r>
              <a:rPr lang="en-US" b="1" dirty="0" smtClean="0"/>
              <a:t> </a:t>
            </a:r>
            <a:r>
              <a:rPr lang="en-US" b="1" dirty="0" err="1" smtClean="0"/>
              <a:t>HỌC</a:t>
            </a:r>
            <a:endParaRPr lang="en-US" b="1" dirty="0"/>
          </a:p>
        </p:txBody>
      </p:sp>
      <p:sp>
        <p:nvSpPr>
          <p:cNvPr id="17412" name="Slide Number Placeholder 10"/>
          <p:cNvSpPr>
            <a:spLocks noGrp="1"/>
          </p:cNvSpPr>
          <p:nvPr>
            <p:ph type="sldNum" sz="quarter" idx="11"/>
          </p:nvPr>
        </p:nvSpPr>
        <p:spPr>
          <a:noFill/>
          <a:ln>
            <a:miter lim="800000"/>
            <a:headEnd/>
            <a:tailEnd/>
          </a:ln>
        </p:spPr>
        <p:txBody>
          <a:bodyPr/>
          <a:lstStyle/>
          <a:p>
            <a:fld id="{394C3325-2728-428E-800A-37C0D74507AE}" type="slidenum">
              <a:rPr lang="en-US" smtClean="0">
                <a:latin typeface="Times New Roman" pitchFamily="18" charset="0"/>
                <a:ea typeface="ＭＳ Ｐゴシック"/>
                <a:cs typeface="ＭＳ Ｐゴシック"/>
              </a:rPr>
              <a:pPr/>
              <a:t>1</a:t>
            </a:fld>
            <a:endParaRPr lang="en-US" smtClean="0">
              <a:latin typeface="Times New Roman" pitchFamily="18"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endParaRPr lang="en-US" smtClean="0">
              <a:latin typeface="Arial" charset="0"/>
              <a:cs typeface="Arial" charset="0"/>
            </a:endParaRPr>
          </a:p>
        </p:txBody>
      </p:sp>
      <p:sp>
        <p:nvSpPr>
          <p:cNvPr id="109570" name="Content Placeholder 2"/>
          <p:cNvSpPr>
            <a:spLocks noGrp="1"/>
          </p:cNvSpPr>
          <p:nvPr>
            <p:ph idx="1"/>
          </p:nvPr>
        </p:nvSpPr>
        <p:spPr/>
        <p:txBody>
          <a:bodyPr/>
          <a:lstStyle/>
          <a:p>
            <a:pPr eaLnBrk="1" hangingPunct="1"/>
            <a:r>
              <a:rPr lang="en-US" smtClean="0">
                <a:solidFill>
                  <a:srgbClr val="FF6600"/>
                </a:solidFill>
                <a:latin typeface="Arial" charset="0"/>
                <a:cs typeface="Arial" charset="0"/>
              </a:rPr>
              <a:t>Tiểu học</a:t>
            </a:r>
            <a:r>
              <a:rPr lang="en-US" smtClean="0">
                <a:latin typeface="Arial" charset="0"/>
                <a:cs typeface="Arial" charset="0"/>
              </a:rPr>
              <a:t>: 126 trường/63 tỉnh tham gia dạy thí điểm. </a:t>
            </a:r>
          </a:p>
          <a:p>
            <a:pPr lvl="1" eaLnBrk="1" hangingPunct="1"/>
            <a:r>
              <a:rPr lang="en-US" smtClean="0"/>
              <a:t>Số lượng đơn vị được tập huấn: 63 tỉnh. </a:t>
            </a:r>
          </a:p>
          <a:p>
            <a:pPr lvl="1" eaLnBrk="1" hangingPunct="1"/>
            <a:r>
              <a:rPr lang="en-US" smtClean="0"/>
              <a:t>Số trường Tiểu học tham gia: 126 trường (mỗi tỉnh chọn 2 trường).</a:t>
            </a:r>
          </a:p>
          <a:p>
            <a:pPr lvl="1" eaLnBrk="1" hangingPunct="1"/>
            <a:r>
              <a:rPr lang="en-US" smtClean="0"/>
              <a:t>Số giáo viên được tập huấn:  126 giáo viên (mỗi tỉnh cử 2 giáo viên).</a:t>
            </a:r>
          </a:p>
        </p:txBody>
      </p:sp>
      <p:sp>
        <p:nvSpPr>
          <p:cNvPr id="4" name="Date Placeholder 3"/>
          <p:cNvSpPr>
            <a:spLocks noGrp="1"/>
          </p:cNvSpPr>
          <p:nvPr>
            <p:ph type="dt" sz="quarter" idx="10"/>
          </p:nvPr>
        </p:nvSpPr>
        <p:spPr/>
        <p:txBody>
          <a:bodyPr/>
          <a:lstStyle/>
          <a:p>
            <a:pPr>
              <a:defRPr/>
            </a:pPr>
            <a:fld id="{8B49791D-1AA7-124B-8E21-68D7E5DCA179}" type="datetime1">
              <a:rPr lang="en-US"/>
              <a:pPr>
                <a:defRPr/>
              </a:pPr>
              <a:t>9/20/2013</a:t>
            </a:fld>
            <a:endParaRPr lang="en-US"/>
          </a:p>
        </p:txBody>
      </p:sp>
      <p:sp>
        <p:nvSpPr>
          <p:cNvPr id="109572" name="Title 1"/>
          <p:cNvSpPr txBox="1">
            <a:spLocks/>
          </p:cNvSpPr>
          <p:nvPr/>
        </p:nvSpPr>
        <p:spPr bwMode="white">
          <a:xfrm>
            <a:off x="609600" y="304800"/>
            <a:ext cx="8229600" cy="563563"/>
          </a:xfrm>
          <a:prstGeom prst="rect">
            <a:avLst/>
          </a:prstGeom>
          <a:noFill/>
          <a:ln w="9525">
            <a:noFill/>
            <a:miter lim="800000"/>
            <a:headEnd/>
            <a:tailEnd/>
          </a:ln>
        </p:spPr>
        <p:txBody>
          <a:bodyPr anchor="ctr"/>
          <a:lstStyle/>
          <a:p>
            <a:r>
              <a:rPr lang="en-US" sz="3000" b="1">
                <a:solidFill>
                  <a:schemeClr val="bg1"/>
                </a:solidFill>
                <a:cs typeface="Arial" charset="0"/>
              </a:rPr>
              <a:t>Những việc đã triển khai</a:t>
            </a:r>
          </a:p>
        </p:txBody>
      </p:sp>
      <p:sp>
        <p:nvSpPr>
          <p:cNvPr id="6" name="Slide Number Placeholder 5"/>
          <p:cNvSpPr>
            <a:spLocks noGrp="1"/>
          </p:cNvSpPr>
          <p:nvPr>
            <p:ph type="sldNum" sz="quarter" idx="12"/>
          </p:nvPr>
        </p:nvSpPr>
        <p:spPr/>
        <p:txBody>
          <a:bodyPr/>
          <a:lstStyle/>
          <a:p>
            <a:pPr>
              <a:defRPr/>
            </a:pPr>
            <a:fld id="{16970BF4-1457-421E-B0B6-61063B2F731E}"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3" name="Content Placeholder 2"/>
          <p:cNvSpPr>
            <a:spLocks noGrp="1"/>
          </p:cNvSpPr>
          <p:nvPr>
            <p:ph idx="1"/>
          </p:nvPr>
        </p:nvSpPr>
        <p:spPr/>
        <p:txBody>
          <a:bodyPr/>
          <a:lstStyle/>
          <a:p>
            <a:pPr marL="0" indent="0" algn="just" eaLnBrk="1" hangingPunct="1">
              <a:lnSpc>
                <a:spcPct val="140000"/>
              </a:lnSpc>
              <a:buFont typeface="Wingdings" charset="0"/>
              <a:buNone/>
              <a:defRPr/>
            </a:pPr>
            <a:r>
              <a:rPr lang="en-US" b="1" dirty="0" err="1">
                <a:solidFill>
                  <a:srgbClr val="FF6600"/>
                </a:solidFill>
              </a:rPr>
              <a:t>Hoạt</a:t>
            </a:r>
            <a:r>
              <a:rPr lang="en-US" b="1" dirty="0">
                <a:solidFill>
                  <a:srgbClr val="FF6600"/>
                </a:solidFill>
              </a:rPr>
              <a:t> </a:t>
            </a:r>
            <a:r>
              <a:rPr lang="en-US" b="1" dirty="0" err="1">
                <a:solidFill>
                  <a:srgbClr val="FF6600"/>
                </a:solidFill>
              </a:rPr>
              <a:t>động</a:t>
            </a:r>
            <a:r>
              <a:rPr lang="en-US" b="1" dirty="0">
                <a:solidFill>
                  <a:srgbClr val="FF6600"/>
                </a:solidFill>
              </a:rPr>
              <a:t> 5:</a:t>
            </a:r>
            <a:r>
              <a:rPr lang="en-US" dirty="0">
                <a:solidFill>
                  <a:srgbClr val="FF6600"/>
                </a:solidFill>
              </a:rPr>
              <a:t> </a:t>
            </a:r>
            <a:r>
              <a:rPr lang="en-US" dirty="0" err="1">
                <a:solidFill>
                  <a:srgbClr val="FF6600"/>
                </a:solidFill>
              </a:rPr>
              <a:t>Áp</a:t>
            </a:r>
            <a:r>
              <a:rPr lang="en-US" dirty="0">
                <a:solidFill>
                  <a:srgbClr val="FF6600"/>
                </a:solidFill>
              </a:rPr>
              <a:t> </a:t>
            </a:r>
            <a:r>
              <a:rPr lang="en-US" dirty="0" err="1">
                <a:solidFill>
                  <a:srgbClr val="FF6600"/>
                </a:solidFill>
              </a:rPr>
              <a:t>dụng</a:t>
            </a:r>
            <a:r>
              <a:rPr lang="en-US" dirty="0">
                <a:solidFill>
                  <a:srgbClr val="FF6600"/>
                </a:solidFill>
              </a:rPr>
              <a:t> </a:t>
            </a:r>
            <a:r>
              <a:rPr lang="en-US" dirty="0" err="1">
                <a:solidFill>
                  <a:srgbClr val="FF6600"/>
                </a:solidFill>
              </a:rPr>
              <a:t>thí</a:t>
            </a:r>
            <a:r>
              <a:rPr lang="en-US" dirty="0">
                <a:solidFill>
                  <a:srgbClr val="FF6600"/>
                </a:solidFill>
              </a:rPr>
              <a:t> </a:t>
            </a:r>
            <a:r>
              <a:rPr lang="en-US" dirty="0" err="1">
                <a:solidFill>
                  <a:srgbClr val="FF6600"/>
                </a:solidFill>
              </a:rPr>
              <a:t>điểm</a:t>
            </a:r>
            <a:r>
              <a:rPr lang="en-US" dirty="0">
                <a:solidFill>
                  <a:srgbClr val="FF6600"/>
                </a:solidFill>
              </a:rPr>
              <a:t> </a:t>
            </a:r>
            <a:r>
              <a:rPr lang="en-US" dirty="0" err="1">
                <a:solidFill>
                  <a:srgbClr val="FF6600"/>
                </a:solidFill>
              </a:rPr>
              <a:t>vào</a:t>
            </a:r>
            <a:r>
              <a:rPr lang="en-US" dirty="0">
                <a:solidFill>
                  <a:srgbClr val="FF6600"/>
                </a:solidFill>
              </a:rPr>
              <a:t> </a:t>
            </a:r>
            <a:r>
              <a:rPr lang="en-US" dirty="0" err="1">
                <a:solidFill>
                  <a:srgbClr val="FF6600"/>
                </a:solidFill>
              </a:rPr>
              <a:t>dạy</a:t>
            </a:r>
            <a:r>
              <a:rPr lang="en-US" dirty="0">
                <a:solidFill>
                  <a:srgbClr val="FF6600"/>
                </a:solidFill>
              </a:rPr>
              <a:t> </a:t>
            </a:r>
            <a:r>
              <a:rPr lang="en-US" dirty="0" err="1">
                <a:solidFill>
                  <a:srgbClr val="FF6600"/>
                </a:solidFill>
              </a:rPr>
              <a:t>học</a:t>
            </a:r>
            <a:r>
              <a:rPr lang="en-US" dirty="0">
                <a:solidFill>
                  <a:srgbClr val="FF6600"/>
                </a:solidFill>
              </a:rPr>
              <a:t>. </a:t>
            </a:r>
          </a:p>
          <a:p>
            <a:pPr algn="just" eaLnBrk="1" hangingPunct="1">
              <a:lnSpc>
                <a:spcPct val="140000"/>
              </a:lnSpc>
              <a:buFont typeface="Wingdings" charset="0"/>
              <a:buChar char="v"/>
              <a:defRPr/>
            </a:pPr>
            <a:r>
              <a:rPr lang="en-US" dirty="0" err="1"/>
              <a:t>Tất</a:t>
            </a:r>
            <a:r>
              <a:rPr lang="en-US" dirty="0"/>
              <a:t> </a:t>
            </a:r>
            <a:r>
              <a:rPr lang="en-US" dirty="0" err="1"/>
              <a:t>cả</a:t>
            </a:r>
            <a:r>
              <a:rPr lang="en-US" dirty="0"/>
              <a:t> </a:t>
            </a:r>
            <a:r>
              <a:rPr lang="en-US" dirty="0" err="1"/>
              <a:t>các</a:t>
            </a:r>
            <a:r>
              <a:rPr lang="en-US" dirty="0"/>
              <a:t> </a:t>
            </a:r>
            <a:r>
              <a:rPr lang="en-US" dirty="0" err="1"/>
              <a:t>đơn</a:t>
            </a:r>
            <a:r>
              <a:rPr lang="en-US" dirty="0"/>
              <a:t> </a:t>
            </a:r>
            <a:r>
              <a:rPr lang="en-US" dirty="0" err="1"/>
              <a:t>vị</a:t>
            </a:r>
            <a:r>
              <a:rPr lang="en-US" dirty="0"/>
              <a:t> </a:t>
            </a:r>
            <a:r>
              <a:rPr lang="en-US" dirty="0" err="1"/>
              <a:t>tham</a:t>
            </a:r>
            <a:r>
              <a:rPr lang="en-US" dirty="0"/>
              <a:t> </a:t>
            </a:r>
            <a:r>
              <a:rPr lang="en-US" dirty="0" err="1"/>
              <a:t>gia</a:t>
            </a:r>
            <a:r>
              <a:rPr lang="en-US" dirty="0"/>
              <a:t> </a:t>
            </a:r>
            <a:r>
              <a:rPr lang="en-US" dirty="0" err="1"/>
              <a:t>thí</a:t>
            </a:r>
            <a:r>
              <a:rPr lang="en-US" dirty="0"/>
              <a:t> </a:t>
            </a:r>
            <a:r>
              <a:rPr lang="en-US" dirty="0" err="1"/>
              <a:t>điểm</a:t>
            </a:r>
            <a:r>
              <a:rPr lang="en-US" dirty="0"/>
              <a:t> </a:t>
            </a:r>
            <a:r>
              <a:rPr lang="en-US" dirty="0" err="1"/>
              <a:t>đều</a:t>
            </a:r>
            <a:r>
              <a:rPr lang="en-US" dirty="0"/>
              <a:t> </a:t>
            </a:r>
            <a:r>
              <a:rPr lang="en-US" dirty="0" err="1"/>
              <a:t>triển</a:t>
            </a:r>
            <a:r>
              <a:rPr lang="en-US" dirty="0"/>
              <a:t> </a:t>
            </a:r>
            <a:r>
              <a:rPr lang="en-US" dirty="0" err="1"/>
              <a:t>khai</a:t>
            </a:r>
            <a:r>
              <a:rPr lang="en-US" dirty="0"/>
              <a:t> </a:t>
            </a:r>
            <a:r>
              <a:rPr lang="en-US" dirty="0" err="1"/>
              <a:t>áp</a:t>
            </a:r>
            <a:r>
              <a:rPr lang="en-US" dirty="0"/>
              <a:t> </a:t>
            </a:r>
            <a:r>
              <a:rPr lang="en-US" dirty="0" err="1"/>
              <a:t>dụng</a:t>
            </a:r>
            <a:r>
              <a:rPr lang="en-US" dirty="0"/>
              <a:t> </a:t>
            </a:r>
            <a:r>
              <a:rPr lang="en-US" dirty="0" err="1"/>
              <a:t>phương</a:t>
            </a:r>
            <a:r>
              <a:rPr lang="en-US" dirty="0"/>
              <a:t> </a:t>
            </a:r>
            <a:r>
              <a:rPr lang="en-US" dirty="0" err="1"/>
              <a:t>pháp</a:t>
            </a:r>
            <a:r>
              <a:rPr lang="en-US" dirty="0"/>
              <a:t> BTNB </a:t>
            </a:r>
            <a:r>
              <a:rPr lang="en-US" dirty="0" err="1"/>
              <a:t>vào</a:t>
            </a:r>
            <a:r>
              <a:rPr lang="en-US" dirty="0"/>
              <a:t> </a:t>
            </a:r>
            <a:r>
              <a:rPr lang="en-US" dirty="0" err="1"/>
              <a:t>dạy</a:t>
            </a:r>
            <a:r>
              <a:rPr lang="en-US" dirty="0"/>
              <a:t> </a:t>
            </a:r>
            <a:r>
              <a:rPr lang="en-US" dirty="0" err="1"/>
              <a:t>học</a:t>
            </a:r>
            <a:r>
              <a:rPr lang="en-US" dirty="0"/>
              <a:t> </a:t>
            </a:r>
            <a:r>
              <a:rPr lang="en-US" dirty="0" err="1"/>
              <a:t>ở</a:t>
            </a:r>
            <a:r>
              <a:rPr lang="en-US" dirty="0"/>
              <a:t> </a:t>
            </a:r>
            <a:r>
              <a:rPr lang="en-US" dirty="0" err="1"/>
              <a:t>các</a:t>
            </a:r>
            <a:r>
              <a:rPr lang="en-US" dirty="0"/>
              <a:t> </a:t>
            </a:r>
            <a:r>
              <a:rPr lang="en-US" dirty="0" err="1"/>
              <a:t>trường</a:t>
            </a:r>
            <a:r>
              <a:rPr lang="en-US" dirty="0"/>
              <a:t> </a:t>
            </a:r>
            <a:r>
              <a:rPr lang="en-US" dirty="0" err="1"/>
              <a:t>phổ</a:t>
            </a:r>
            <a:r>
              <a:rPr lang="en-US" dirty="0"/>
              <a:t> </a:t>
            </a:r>
            <a:r>
              <a:rPr lang="en-US" dirty="0" err="1"/>
              <a:t>thông</a:t>
            </a:r>
            <a:r>
              <a:rPr lang="en-US" dirty="0"/>
              <a:t> </a:t>
            </a:r>
            <a:r>
              <a:rPr lang="en-US" dirty="0" err="1"/>
              <a:t>cấp</a:t>
            </a:r>
            <a:r>
              <a:rPr lang="en-US" dirty="0"/>
              <a:t> </a:t>
            </a:r>
            <a:r>
              <a:rPr lang="en-US" dirty="0" err="1"/>
              <a:t>Tiểu</a:t>
            </a:r>
            <a:r>
              <a:rPr lang="en-US" dirty="0"/>
              <a:t> </a:t>
            </a:r>
            <a:r>
              <a:rPr lang="en-US" dirty="0" err="1"/>
              <a:t>học</a:t>
            </a:r>
            <a:r>
              <a:rPr lang="en-US" dirty="0"/>
              <a:t> </a:t>
            </a:r>
            <a:r>
              <a:rPr lang="en-US" dirty="0" err="1"/>
              <a:t>và</a:t>
            </a:r>
            <a:r>
              <a:rPr lang="en-US" dirty="0"/>
              <a:t> THCS. </a:t>
            </a:r>
            <a:r>
              <a:rPr lang="en-US" dirty="0" err="1"/>
              <a:t>Trong</a:t>
            </a:r>
            <a:r>
              <a:rPr lang="en-US" dirty="0"/>
              <a:t> </a:t>
            </a:r>
            <a:r>
              <a:rPr lang="en-US" dirty="0" err="1"/>
              <a:t>đó</a:t>
            </a:r>
            <a:r>
              <a:rPr lang="en-US" dirty="0"/>
              <a:t> </a:t>
            </a:r>
            <a:r>
              <a:rPr lang="en-US" dirty="0" err="1"/>
              <a:t>có</a:t>
            </a:r>
            <a:r>
              <a:rPr lang="en-US" dirty="0"/>
              <a:t> </a:t>
            </a:r>
            <a:r>
              <a:rPr lang="en-US" dirty="0" err="1"/>
              <a:t>một</a:t>
            </a:r>
            <a:r>
              <a:rPr lang="en-US" dirty="0"/>
              <a:t> </a:t>
            </a:r>
            <a:r>
              <a:rPr lang="en-US" dirty="0" err="1"/>
              <a:t>số</a:t>
            </a:r>
            <a:r>
              <a:rPr lang="en-US" dirty="0"/>
              <a:t> </a:t>
            </a:r>
            <a:r>
              <a:rPr lang="en-US" dirty="0" err="1"/>
              <a:t>đơn</a:t>
            </a:r>
            <a:r>
              <a:rPr lang="en-US" dirty="0"/>
              <a:t> </a:t>
            </a:r>
            <a:r>
              <a:rPr lang="en-US" dirty="0" err="1"/>
              <a:t>vị</a:t>
            </a:r>
            <a:r>
              <a:rPr lang="en-US" dirty="0"/>
              <a:t> </a:t>
            </a:r>
            <a:r>
              <a:rPr lang="en-US" dirty="0" err="1"/>
              <a:t>điển</a:t>
            </a:r>
            <a:r>
              <a:rPr lang="en-US" dirty="0"/>
              <a:t> </a:t>
            </a:r>
            <a:r>
              <a:rPr lang="en-US" dirty="0" err="1"/>
              <a:t>hình</a:t>
            </a:r>
            <a:r>
              <a:rPr lang="en-US" dirty="0"/>
              <a:t> </a:t>
            </a:r>
            <a:r>
              <a:rPr lang="en-US" dirty="0" err="1"/>
              <a:t>đẩy</a:t>
            </a:r>
            <a:r>
              <a:rPr lang="en-US" dirty="0"/>
              <a:t> </a:t>
            </a:r>
            <a:r>
              <a:rPr lang="en-US" dirty="0" err="1"/>
              <a:t>mạnh</a:t>
            </a:r>
            <a:r>
              <a:rPr lang="en-US" dirty="0"/>
              <a:t> </a:t>
            </a:r>
            <a:r>
              <a:rPr lang="en-US" dirty="0" err="1"/>
              <a:t>việc</a:t>
            </a:r>
            <a:r>
              <a:rPr lang="en-US" dirty="0"/>
              <a:t> </a:t>
            </a:r>
            <a:r>
              <a:rPr lang="en-US" dirty="0" err="1"/>
              <a:t>triển</a:t>
            </a:r>
            <a:r>
              <a:rPr lang="en-US" dirty="0"/>
              <a:t> </a:t>
            </a:r>
            <a:r>
              <a:rPr lang="en-US" dirty="0" err="1"/>
              <a:t>khai</a:t>
            </a:r>
            <a:r>
              <a:rPr lang="en-US" dirty="0"/>
              <a:t> </a:t>
            </a:r>
            <a:r>
              <a:rPr lang="en-US" dirty="0" err="1"/>
              <a:t>vận</a:t>
            </a:r>
            <a:r>
              <a:rPr lang="en-US" dirty="0"/>
              <a:t> </a:t>
            </a:r>
            <a:r>
              <a:rPr lang="en-US" dirty="0" err="1"/>
              <a:t>dụng</a:t>
            </a:r>
            <a:r>
              <a:rPr lang="en-US" dirty="0"/>
              <a:t> </a:t>
            </a:r>
            <a:r>
              <a:rPr lang="en-US" dirty="0" err="1"/>
              <a:t>phương</a:t>
            </a:r>
            <a:r>
              <a:rPr lang="en-US" dirty="0"/>
              <a:t> </a:t>
            </a:r>
            <a:r>
              <a:rPr lang="en-US" dirty="0" err="1"/>
              <a:t>pháp</a:t>
            </a:r>
            <a:r>
              <a:rPr lang="en-US" dirty="0"/>
              <a:t> BTNB </a:t>
            </a:r>
            <a:r>
              <a:rPr lang="en-US" dirty="0" err="1"/>
              <a:t>vào</a:t>
            </a:r>
            <a:r>
              <a:rPr lang="en-US" dirty="0"/>
              <a:t> </a:t>
            </a:r>
            <a:r>
              <a:rPr lang="en-US" dirty="0" err="1"/>
              <a:t>dạy</a:t>
            </a:r>
            <a:r>
              <a:rPr lang="en-US" dirty="0"/>
              <a:t> </a:t>
            </a:r>
            <a:r>
              <a:rPr lang="en-US" dirty="0" err="1"/>
              <a:t>học</a:t>
            </a:r>
            <a:r>
              <a:rPr lang="en-US" dirty="0"/>
              <a:t> </a:t>
            </a:r>
            <a:r>
              <a:rPr lang="en-US" dirty="0" err="1"/>
              <a:t>ở</a:t>
            </a:r>
            <a:r>
              <a:rPr lang="en-US" dirty="0"/>
              <a:t> </a:t>
            </a:r>
            <a:r>
              <a:rPr lang="en-US" dirty="0" err="1"/>
              <a:t>trường</a:t>
            </a:r>
            <a:r>
              <a:rPr lang="en-US" dirty="0"/>
              <a:t> </a:t>
            </a:r>
            <a:r>
              <a:rPr lang="en-US" dirty="0" err="1"/>
              <a:t>phổ</a:t>
            </a:r>
            <a:r>
              <a:rPr lang="en-US" dirty="0"/>
              <a:t> </a:t>
            </a:r>
            <a:r>
              <a:rPr lang="en-US" dirty="0" err="1"/>
              <a:t>thông</a:t>
            </a:r>
            <a:r>
              <a:rPr lang="en-US" dirty="0"/>
              <a:t> </a:t>
            </a:r>
            <a:r>
              <a:rPr lang="en-US" dirty="0" err="1"/>
              <a:t>như</a:t>
            </a:r>
            <a:r>
              <a:rPr lang="en-US" dirty="0"/>
              <a:t>: </a:t>
            </a:r>
            <a:r>
              <a:rPr lang="en-US" dirty="0" err="1"/>
              <a:t>Hải</a:t>
            </a:r>
            <a:r>
              <a:rPr lang="en-US" dirty="0"/>
              <a:t> </a:t>
            </a:r>
            <a:r>
              <a:rPr lang="en-US" dirty="0" err="1"/>
              <a:t>Phòng</a:t>
            </a:r>
            <a:r>
              <a:rPr lang="en-US" dirty="0"/>
              <a:t>, </a:t>
            </a:r>
            <a:r>
              <a:rPr lang="en-US" dirty="0" err="1"/>
              <a:t>Hòa</a:t>
            </a:r>
            <a:r>
              <a:rPr lang="en-US" dirty="0"/>
              <a:t> </a:t>
            </a:r>
            <a:r>
              <a:rPr lang="en-US" dirty="0" err="1"/>
              <a:t>Bình</a:t>
            </a:r>
            <a:r>
              <a:rPr lang="en-US" dirty="0"/>
              <a:t>, </a:t>
            </a:r>
            <a:r>
              <a:rPr lang="en-US" dirty="0" err="1"/>
              <a:t>Thừa</a:t>
            </a:r>
            <a:r>
              <a:rPr lang="en-US" dirty="0"/>
              <a:t> </a:t>
            </a:r>
            <a:r>
              <a:rPr lang="en-US" dirty="0" err="1"/>
              <a:t>Thiên</a:t>
            </a:r>
            <a:r>
              <a:rPr lang="en-US" dirty="0"/>
              <a:t> – </a:t>
            </a:r>
            <a:r>
              <a:rPr lang="en-US" dirty="0" err="1"/>
              <a:t>Huế</a:t>
            </a:r>
            <a:r>
              <a:rPr lang="en-US" dirty="0"/>
              <a:t> </a:t>
            </a:r>
            <a:r>
              <a:rPr lang="en-US" dirty="0" err="1"/>
              <a:t>và</a:t>
            </a:r>
            <a:r>
              <a:rPr lang="en-US" dirty="0"/>
              <a:t> </a:t>
            </a:r>
            <a:r>
              <a:rPr lang="en-US" dirty="0" err="1"/>
              <a:t>Bình</a:t>
            </a:r>
            <a:r>
              <a:rPr lang="en-US" dirty="0"/>
              <a:t> </a:t>
            </a:r>
            <a:r>
              <a:rPr lang="en-US" dirty="0" err="1"/>
              <a:t>Định</a:t>
            </a:r>
            <a:r>
              <a:rPr lang="en-US" dirty="0"/>
              <a:t>. </a:t>
            </a:r>
          </a:p>
          <a:p>
            <a:pPr algn="just" eaLnBrk="1" hangingPunct="1">
              <a:lnSpc>
                <a:spcPct val="140000"/>
              </a:lnSpc>
              <a:buFont typeface="Wingdings" charset="0"/>
              <a:buChar char="v"/>
              <a:defRPr/>
            </a:pPr>
            <a:endParaRPr lang="en-US" dirty="0"/>
          </a:p>
        </p:txBody>
      </p:sp>
      <p:sp>
        <p:nvSpPr>
          <p:cNvPr id="4" name="Date Placeholder 3"/>
          <p:cNvSpPr>
            <a:spLocks noGrp="1"/>
          </p:cNvSpPr>
          <p:nvPr>
            <p:ph type="dt" sz="quarter" idx="10"/>
          </p:nvPr>
        </p:nvSpPr>
        <p:spPr/>
        <p:txBody>
          <a:bodyPr/>
          <a:lstStyle/>
          <a:p>
            <a:pPr>
              <a:defRPr/>
            </a:pPr>
            <a:fld id="{2E5782B4-9A6F-5E4B-9C0C-8B6F6C1330F7}" type="datetime1">
              <a:rPr lang="en-US"/>
              <a:pPr>
                <a:defRPr/>
              </a:pPr>
              <a:t>9/20/2013</a:t>
            </a:fld>
            <a:endParaRPr lang="en-US"/>
          </a:p>
        </p:txBody>
      </p:sp>
      <p:sp>
        <p:nvSpPr>
          <p:cNvPr id="5" name="Slide Number Placeholder 4"/>
          <p:cNvSpPr>
            <a:spLocks noGrp="1"/>
          </p:cNvSpPr>
          <p:nvPr>
            <p:ph type="sldNum" sz="quarter" idx="12"/>
          </p:nvPr>
        </p:nvSpPr>
        <p:spPr/>
        <p:txBody>
          <a:bodyPr/>
          <a:lstStyle/>
          <a:p>
            <a:pPr>
              <a:defRPr/>
            </a:pPr>
            <a:fld id="{C4E8306E-868D-4681-BA13-CD34F29E4CA7}"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3" name="Content Placeholder 2"/>
          <p:cNvSpPr>
            <a:spLocks noGrp="1"/>
          </p:cNvSpPr>
          <p:nvPr>
            <p:ph idx="1"/>
          </p:nvPr>
        </p:nvSpPr>
        <p:spPr/>
        <p:txBody>
          <a:bodyPr/>
          <a:lstStyle/>
          <a:p>
            <a:pPr marL="0" indent="0" eaLnBrk="1" hangingPunct="1">
              <a:lnSpc>
                <a:spcPct val="120000"/>
              </a:lnSpc>
              <a:buFont typeface="Wingdings" charset="0"/>
              <a:buNone/>
              <a:defRPr/>
            </a:pPr>
            <a:r>
              <a:rPr lang="en-US" dirty="0" err="1">
                <a:solidFill>
                  <a:srgbClr val="FF6600"/>
                </a:solidFill>
              </a:rPr>
              <a:t>Hoạt</a:t>
            </a:r>
            <a:r>
              <a:rPr lang="en-US" dirty="0">
                <a:solidFill>
                  <a:srgbClr val="FF6600"/>
                </a:solidFill>
              </a:rPr>
              <a:t> </a:t>
            </a:r>
            <a:r>
              <a:rPr lang="en-US" dirty="0" err="1">
                <a:solidFill>
                  <a:srgbClr val="FF6600"/>
                </a:solidFill>
              </a:rPr>
              <a:t>động</a:t>
            </a:r>
            <a:r>
              <a:rPr lang="en-US" dirty="0">
                <a:solidFill>
                  <a:srgbClr val="FF6600"/>
                </a:solidFill>
              </a:rPr>
              <a:t> 6</a:t>
            </a:r>
            <a:r>
              <a:rPr lang="en-US" dirty="0"/>
              <a:t>: </a:t>
            </a:r>
            <a:r>
              <a:rPr lang="en-US" dirty="0" err="1"/>
              <a:t>Hội</a:t>
            </a:r>
            <a:r>
              <a:rPr lang="en-US" dirty="0"/>
              <a:t> </a:t>
            </a:r>
            <a:r>
              <a:rPr lang="en-US" dirty="0" err="1"/>
              <a:t>thảo</a:t>
            </a:r>
            <a:r>
              <a:rPr lang="en-US" dirty="0"/>
              <a:t> </a:t>
            </a:r>
            <a:r>
              <a:rPr lang="pt-BR" dirty="0" err="1"/>
              <a:t>đổi</a:t>
            </a:r>
            <a:r>
              <a:rPr lang="pt-BR" dirty="0"/>
              <a:t> </a:t>
            </a:r>
            <a:r>
              <a:rPr lang="pt-BR" dirty="0" err="1"/>
              <a:t>kinh</a:t>
            </a:r>
            <a:r>
              <a:rPr lang="pt-BR" dirty="0"/>
              <a:t> </a:t>
            </a:r>
            <a:r>
              <a:rPr lang="pt-BR" dirty="0" err="1"/>
              <a:t>nghiệm</a:t>
            </a:r>
            <a:r>
              <a:rPr lang="pt-BR" dirty="0"/>
              <a:t> </a:t>
            </a:r>
            <a:r>
              <a:rPr lang="pt-BR" dirty="0" err="1"/>
              <a:t>về</a:t>
            </a:r>
            <a:r>
              <a:rPr lang="pt-BR" dirty="0"/>
              <a:t> </a:t>
            </a:r>
            <a:r>
              <a:rPr lang="pt-BR" dirty="0" err="1"/>
              <a:t>việc</a:t>
            </a:r>
            <a:r>
              <a:rPr lang="pt-BR" dirty="0"/>
              <a:t> </a:t>
            </a:r>
            <a:r>
              <a:rPr lang="pt-BR" dirty="0" err="1"/>
              <a:t>vận</a:t>
            </a:r>
            <a:r>
              <a:rPr lang="pt-BR" dirty="0"/>
              <a:t> </a:t>
            </a:r>
            <a:r>
              <a:rPr lang="pt-BR" dirty="0" err="1"/>
              <a:t>dụng</a:t>
            </a:r>
            <a:r>
              <a:rPr lang="pt-BR" dirty="0"/>
              <a:t> </a:t>
            </a:r>
            <a:r>
              <a:rPr lang="pt-BR" dirty="0" err="1"/>
              <a:t>phương</a:t>
            </a:r>
            <a:r>
              <a:rPr lang="pt-BR" dirty="0"/>
              <a:t> </a:t>
            </a:r>
            <a:r>
              <a:rPr lang="pt-BR" dirty="0" err="1"/>
              <a:t>pháp</a:t>
            </a:r>
            <a:r>
              <a:rPr lang="pt-BR" dirty="0"/>
              <a:t> “</a:t>
            </a:r>
            <a:r>
              <a:rPr lang="pt-BR" dirty="0" err="1"/>
              <a:t>Bàn</a:t>
            </a:r>
            <a:r>
              <a:rPr lang="pt-BR" dirty="0"/>
              <a:t> </a:t>
            </a:r>
            <a:r>
              <a:rPr lang="pt-BR" dirty="0" err="1"/>
              <a:t>tay</a:t>
            </a:r>
            <a:r>
              <a:rPr lang="pt-BR" dirty="0"/>
              <a:t> </a:t>
            </a:r>
            <a:r>
              <a:rPr lang="pt-BR" dirty="0" err="1"/>
              <a:t>nặn</a:t>
            </a:r>
            <a:r>
              <a:rPr lang="pt-BR" dirty="0"/>
              <a:t> </a:t>
            </a:r>
            <a:r>
              <a:rPr lang="pt-BR" dirty="0" err="1"/>
              <a:t>bột</a:t>
            </a:r>
            <a:r>
              <a:rPr lang="pt-BR" dirty="0"/>
              <a:t>” </a:t>
            </a:r>
            <a:r>
              <a:rPr lang="pt-BR" dirty="0" err="1"/>
              <a:t>vào</a:t>
            </a:r>
            <a:r>
              <a:rPr lang="pt-BR" dirty="0"/>
              <a:t> </a:t>
            </a:r>
            <a:r>
              <a:rPr lang="pt-BR" dirty="0" err="1"/>
              <a:t>dạy</a:t>
            </a:r>
            <a:r>
              <a:rPr lang="pt-BR" dirty="0"/>
              <a:t> </a:t>
            </a:r>
            <a:r>
              <a:rPr lang="pt-BR" dirty="0" err="1"/>
              <a:t>học</a:t>
            </a:r>
            <a:r>
              <a:rPr lang="pt-BR" dirty="0"/>
              <a:t> </a:t>
            </a:r>
            <a:r>
              <a:rPr lang="pt-BR" dirty="0" err="1"/>
              <a:t>ở</a:t>
            </a:r>
            <a:r>
              <a:rPr lang="pt-BR" dirty="0"/>
              <a:t> </a:t>
            </a:r>
            <a:r>
              <a:rPr lang="pt-BR" dirty="0" err="1"/>
              <a:t>trường</a:t>
            </a:r>
            <a:r>
              <a:rPr lang="pt-BR" dirty="0"/>
              <a:t> </a:t>
            </a:r>
            <a:r>
              <a:rPr lang="pt-BR" dirty="0" err="1"/>
              <a:t>phổ</a:t>
            </a:r>
            <a:r>
              <a:rPr lang="pt-BR" dirty="0"/>
              <a:t> </a:t>
            </a:r>
            <a:r>
              <a:rPr lang="pt-BR" dirty="0" err="1"/>
              <a:t>thông</a:t>
            </a:r>
            <a:endParaRPr lang="en-US" dirty="0"/>
          </a:p>
          <a:p>
            <a:pPr lvl="1" algn="just" eaLnBrk="1" hangingPunct="1">
              <a:lnSpc>
                <a:spcPct val="120000"/>
              </a:lnSpc>
              <a:buFont typeface="Wingdings" charset="0"/>
              <a:buChar char="§"/>
              <a:defRPr/>
            </a:pPr>
            <a:r>
              <a:rPr lang="pt-BR" dirty="0" err="1"/>
              <a:t>Các</a:t>
            </a:r>
            <a:r>
              <a:rPr lang="pt-BR" dirty="0"/>
              <a:t> </a:t>
            </a:r>
            <a:r>
              <a:rPr lang="pt-BR" dirty="0" err="1"/>
              <a:t>đơn</a:t>
            </a:r>
            <a:r>
              <a:rPr lang="pt-BR" dirty="0"/>
              <a:t> </a:t>
            </a:r>
            <a:r>
              <a:rPr lang="pt-BR" dirty="0" err="1"/>
              <a:t>vị</a:t>
            </a:r>
            <a:r>
              <a:rPr lang="pt-BR" dirty="0"/>
              <a:t> </a:t>
            </a:r>
            <a:r>
              <a:rPr lang="pt-BR" dirty="0" err="1"/>
              <a:t>triển</a:t>
            </a:r>
            <a:r>
              <a:rPr lang="pt-BR" dirty="0"/>
              <a:t> </a:t>
            </a:r>
            <a:r>
              <a:rPr lang="pt-BR" dirty="0" err="1"/>
              <a:t>khai</a:t>
            </a:r>
            <a:r>
              <a:rPr lang="pt-BR" dirty="0"/>
              <a:t> </a:t>
            </a:r>
            <a:r>
              <a:rPr lang="pt-BR" dirty="0" err="1"/>
              <a:t>thí</a:t>
            </a:r>
            <a:r>
              <a:rPr lang="pt-BR" dirty="0"/>
              <a:t> </a:t>
            </a:r>
            <a:r>
              <a:rPr lang="pt-BR" dirty="0" err="1"/>
              <a:t>điểm</a:t>
            </a:r>
            <a:r>
              <a:rPr lang="pt-BR" dirty="0"/>
              <a:t> </a:t>
            </a:r>
            <a:r>
              <a:rPr lang="pt-BR" dirty="0" err="1"/>
              <a:t>đã</a:t>
            </a:r>
            <a:r>
              <a:rPr lang="pt-BR" dirty="0"/>
              <a:t> </a:t>
            </a:r>
            <a:r>
              <a:rPr lang="pt-BR" dirty="0" err="1"/>
              <a:t>tổ</a:t>
            </a:r>
            <a:r>
              <a:rPr lang="pt-BR" dirty="0"/>
              <a:t> </a:t>
            </a:r>
            <a:r>
              <a:rPr lang="pt-BR" dirty="0" err="1"/>
              <a:t>chức</a:t>
            </a:r>
            <a:r>
              <a:rPr lang="pt-BR" dirty="0"/>
              <a:t> </a:t>
            </a:r>
            <a:r>
              <a:rPr lang="pt-BR" dirty="0" err="1"/>
              <a:t>nhiều</a:t>
            </a:r>
            <a:r>
              <a:rPr lang="pt-BR" dirty="0"/>
              <a:t> </a:t>
            </a:r>
            <a:r>
              <a:rPr lang="pt-BR" dirty="0" err="1"/>
              <a:t>Hội</a:t>
            </a:r>
            <a:r>
              <a:rPr lang="pt-BR" dirty="0"/>
              <a:t> </a:t>
            </a:r>
            <a:r>
              <a:rPr lang="pt-BR" dirty="0" err="1"/>
              <a:t>thảo</a:t>
            </a:r>
            <a:r>
              <a:rPr lang="pt-BR" dirty="0"/>
              <a:t> </a:t>
            </a:r>
            <a:r>
              <a:rPr lang="pt-BR" dirty="0" err="1"/>
              <a:t>cấp</a:t>
            </a:r>
            <a:r>
              <a:rPr lang="pt-BR" dirty="0"/>
              <a:t> </a:t>
            </a:r>
            <a:r>
              <a:rPr lang="pt-BR" dirty="0" err="1"/>
              <a:t>quận</a:t>
            </a:r>
            <a:r>
              <a:rPr lang="pt-BR" dirty="0"/>
              <a:t>, </a:t>
            </a:r>
            <a:r>
              <a:rPr lang="pt-BR" dirty="0" err="1"/>
              <a:t>huyện</a:t>
            </a:r>
            <a:r>
              <a:rPr lang="pt-BR" dirty="0"/>
              <a:t>, </a:t>
            </a:r>
            <a:r>
              <a:rPr lang="pt-BR" dirty="0" err="1"/>
              <a:t>thành</a:t>
            </a:r>
            <a:r>
              <a:rPr lang="pt-BR" dirty="0"/>
              <a:t> </a:t>
            </a:r>
            <a:r>
              <a:rPr lang="pt-BR" dirty="0" err="1"/>
              <a:t>phố</a:t>
            </a:r>
            <a:r>
              <a:rPr lang="pt-BR" dirty="0"/>
              <a:t>, </a:t>
            </a:r>
            <a:r>
              <a:rPr lang="pt-BR" dirty="0" err="1"/>
              <a:t>cấp</a:t>
            </a:r>
            <a:r>
              <a:rPr lang="pt-BR" dirty="0"/>
              <a:t> </a:t>
            </a:r>
            <a:r>
              <a:rPr lang="pt-BR" dirty="0" err="1"/>
              <a:t>trường</a:t>
            </a:r>
            <a:r>
              <a:rPr lang="pt-BR" dirty="0"/>
              <a:t>, </a:t>
            </a:r>
            <a:r>
              <a:rPr lang="pt-BR" dirty="0" err="1"/>
              <a:t>cụm</a:t>
            </a:r>
            <a:r>
              <a:rPr lang="pt-BR" dirty="0"/>
              <a:t> </a:t>
            </a:r>
            <a:r>
              <a:rPr lang="pt-BR" dirty="0" err="1"/>
              <a:t>trường</a:t>
            </a:r>
            <a:r>
              <a:rPr lang="pt-BR" dirty="0"/>
              <a:t> </a:t>
            </a:r>
            <a:r>
              <a:rPr lang="pt-BR" dirty="0" err="1"/>
              <a:t>về</a:t>
            </a:r>
            <a:r>
              <a:rPr lang="pt-BR" dirty="0"/>
              <a:t> </a:t>
            </a:r>
            <a:r>
              <a:rPr lang="pt-BR" dirty="0" err="1"/>
              <a:t>triển</a:t>
            </a:r>
            <a:r>
              <a:rPr lang="pt-BR" dirty="0"/>
              <a:t> </a:t>
            </a:r>
            <a:r>
              <a:rPr lang="pt-BR" dirty="0" err="1"/>
              <a:t>khai</a:t>
            </a:r>
            <a:r>
              <a:rPr lang="pt-BR" dirty="0"/>
              <a:t> </a:t>
            </a:r>
            <a:r>
              <a:rPr lang="pt-BR" dirty="0" err="1"/>
              <a:t>phương</a:t>
            </a:r>
            <a:r>
              <a:rPr lang="pt-BR" dirty="0"/>
              <a:t> </a:t>
            </a:r>
            <a:r>
              <a:rPr lang="pt-BR" dirty="0" err="1"/>
              <a:t>pháp</a:t>
            </a:r>
            <a:r>
              <a:rPr lang="pt-BR" dirty="0"/>
              <a:t> BTNB </a:t>
            </a:r>
            <a:r>
              <a:rPr lang="pt-BR" dirty="0" err="1"/>
              <a:t>vào</a:t>
            </a:r>
            <a:r>
              <a:rPr lang="pt-BR" dirty="0"/>
              <a:t> </a:t>
            </a:r>
            <a:r>
              <a:rPr lang="pt-BR" dirty="0" err="1"/>
              <a:t>dạy</a:t>
            </a:r>
            <a:r>
              <a:rPr lang="pt-BR" dirty="0"/>
              <a:t> </a:t>
            </a:r>
            <a:r>
              <a:rPr lang="pt-BR" dirty="0" err="1"/>
              <a:t>học</a:t>
            </a:r>
            <a:r>
              <a:rPr lang="pt-BR" dirty="0"/>
              <a:t> </a:t>
            </a:r>
            <a:r>
              <a:rPr lang="pt-BR" dirty="0" err="1"/>
              <a:t>ở</a:t>
            </a:r>
            <a:r>
              <a:rPr lang="pt-BR" dirty="0"/>
              <a:t> </a:t>
            </a:r>
            <a:r>
              <a:rPr lang="pt-BR" dirty="0" err="1"/>
              <a:t>trường</a:t>
            </a:r>
            <a:r>
              <a:rPr lang="pt-BR" dirty="0"/>
              <a:t> </a:t>
            </a:r>
            <a:r>
              <a:rPr lang="pt-BR" dirty="0" err="1"/>
              <a:t>phổ</a:t>
            </a:r>
            <a:r>
              <a:rPr lang="pt-BR" dirty="0"/>
              <a:t> </a:t>
            </a:r>
            <a:r>
              <a:rPr lang="pt-BR" dirty="0" err="1"/>
              <a:t>thông</a:t>
            </a:r>
            <a:r>
              <a:rPr lang="pt-BR" dirty="0"/>
              <a:t>. </a:t>
            </a:r>
            <a:endParaRPr lang="pt-BR" dirty="0" smtClean="0"/>
          </a:p>
          <a:p>
            <a:pPr lvl="1" algn="just" eaLnBrk="1" hangingPunct="1">
              <a:lnSpc>
                <a:spcPct val="120000"/>
              </a:lnSpc>
              <a:buFont typeface="Wingdings" charset="0"/>
              <a:buChar char="§"/>
              <a:defRPr/>
            </a:pPr>
            <a:r>
              <a:rPr lang="en-US" dirty="0" err="1" smtClean="0"/>
              <a:t>Trong</a:t>
            </a:r>
            <a:r>
              <a:rPr lang="en-US" dirty="0" smtClean="0"/>
              <a:t> </a:t>
            </a:r>
            <a:r>
              <a:rPr lang="en-US" dirty="0" err="1"/>
              <a:t>đó</a:t>
            </a:r>
            <a:r>
              <a:rPr lang="en-US" dirty="0"/>
              <a:t> </a:t>
            </a:r>
            <a:r>
              <a:rPr lang="en-US" dirty="0" err="1"/>
              <a:t>có</a:t>
            </a:r>
            <a:r>
              <a:rPr lang="en-US" dirty="0"/>
              <a:t> </a:t>
            </a:r>
            <a:r>
              <a:rPr lang="en-US" dirty="0" err="1"/>
              <a:t>các</a:t>
            </a:r>
            <a:r>
              <a:rPr lang="en-US" dirty="0"/>
              <a:t> </a:t>
            </a:r>
            <a:r>
              <a:rPr lang="en-US" dirty="0" err="1"/>
              <a:t>đơn</a:t>
            </a:r>
            <a:r>
              <a:rPr lang="en-US" dirty="0"/>
              <a:t> </a:t>
            </a:r>
            <a:r>
              <a:rPr lang="en-US" dirty="0" err="1"/>
              <a:t>vị</a:t>
            </a:r>
            <a:r>
              <a:rPr lang="en-US" dirty="0"/>
              <a:t> </a:t>
            </a:r>
            <a:r>
              <a:rPr lang="en-US" dirty="0" err="1"/>
              <a:t>triển</a:t>
            </a:r>
            <a:r>
              <a:rPr lang="en-US" dirty="0"/>
              <a:t> </a:t>
            </a:r>
            <a:r>
              <a:rPr lang="en-US" dirty="0" err="1"/>
              <a:t>khai</a:t>
            </a:r>
            <a:r>
              <a:rPr lang="en-US" dirty="0"/>
              <a:t> </a:t>
            </a:r>
            <a:r>
              <a:rPr lang="en-US" dirty="0" err="1"/>
              <a:t>đạt</a:t>
            </a:r>
            <a:r>
              <a:rPr lang="en-US" dirty="0"/>
              <a:t> </a:t>
            </a:r>
            <a:r>
              <a:rPr lang="en-US" dirty="0" err="1"/>
              <a:t>kết</a:t>
            </a:r>
            <a:r>
              <a:rPr lang="en-US" dirty="0"/>
              <a:t> </a:t>
            </a:r>
            <a:r>
              <a:rPr lang="en-US" dirty="0" err="1"/>
              <a:t>quả</a:t>
            </a:r>
            <a:r>
              <a:rPr lang="en-US" dirty="0"/>
              <a:t> </a:t>
            </a:r>
            <a:r>
              <a:rPr lang="en-US" dirty="0" err="1"/>
              <a:t>cao</a:t>
            </a:r>
            <a:r>
              <a:rPr lang="en-US" dirty="0"/>
              <a:t> </a:t>
            </a:r>
            <a:r>
              <a:rPr lang="en-US" dirty="0" err="1"/>
              <a:t>như</a:t>
            </a:r>
            <a:r>
              <a:rPr lang="en-US" dirty="0"/>
              <a:t>: </a:t>
            </a:r>
            <a:r>
              <a:rPr lang="en-US" dirty="0" err="1"/>
              <a:t>Hải</a:t>
            </a:r>
            <a:r>
              <a:rPr lang="en-US" dirty="0"/>
              <a:t> </a:t>
            </a:r>
            <a:r>
              <a:rPr lang="en-US" dirty="0" err="1"/>
              <a:t>Phòng</a:t>
            </a:r>
            <a:r>
              <a:rPr lang="en-US" dirty="0"/>
              <a:t>, </a:t>
            </a:r>
            <a:r>
              <a:rPr lang="en-US" dirty="0" err="1"/>
              <a:t>Thừa</a:t>
            </a:r>
            <a:r>
              <a:rPr lang="en-US" dirty="0"/>
              <a:t> </a:t>
            </a:r>
            <a:r>
              <a:rPr lang="en-US" dirty="0" err="1"/>
              <a:t>Thiên-Huế</a:t>
            </a:r>
            <a:r>
              <a:rPr lang="en-US" dirty="0"/>
              <a:t>, </a:t>
            </a:r>
            <a:r>
              <a:rPr lang="en-US" dirty="0" err="1"/>
              <a:t>Bình</a:t>
            </a:r>
            <a:r>
              <a:rPr lang="en-US" dirty="0"/>
              <a:t> </a:t>
            </a:r>
            <a:r>
              <a:rPr lang="en-US" dirty="0" err="1"/>
              <a:t>Định</a:t>
            </a:r>
            <a:r>
              <a:rPr lang="en-US" dirty="0"/>
              <a:t> </a:t>
            </a:r>
            <a:r>
              <a:rPr lang="en-US" dirty="0" err="1"/>
              <a:t>và</a:t>
            </a:r>
            <a:r>
              <a:rPr lang="en-US" dirty="0"/>
              <a:t> </a:t>
            </a:r>
            <a:r>
              <a:rPr lang="en-US" dirty="0" err="1"/>
              <a:t>Hòa</a:t>
            </a:r>
            <a:r>
              <a:rPr lang="en-US" dirty="0"/>
              <a:t> </a:t>
            </a:r>
            <a:r>
              <a:rPr lang="en-US" dirty="0" err="1"/>
              <a:t>Bình</a:t>
            </a:r>
            <a:r>
              <a:rPr lang="en-US" dirty="0"/>
              <a:t>. </a:t>
            </a:r>
          </a:p>
          <a:p>
            <a:pPr eaLnBrk="1" hangingPunct="1">
              <a:lnSpc>
                <a:spcPct val="120000"/>
              </a:lnSpc>
              <a:buFont typeface="Wingdings" charset="0"/>
              <a:buChar char="v"/>
              <a:defRPr/>
            </a:pPr>
            <a:endParaRPr lang="en-US" dirty="0"/>
          </a:p>
        </p:txBody>
      </p:sp>
      <p:sp>
        <p:nvSpPr>
          <p:cNvPr id="4" name="Date Placeholder 3"/>
          <p:cNvSpPr>
            <a:spLocks noGrp="1"/>
          </p:cNvSpPr>
          <p:nvPr>
            <p:ph type="dt" sz="quarter" idx="10"/>
          </p:nvPr>
        </p:nvSpPr>
        <p:spPr/>
        <p:txBody>
          <a:bodyPr/>
          <a:lstStyle/>
          <a:p>
            <a:pPr>
              <a:defRPr/>
            </a:pPr>
            <a:fld id="{288463B7-EC67-FB4D-99A8-65FE1A58E3C3}" type="datetime1">
              <a:rPr lang="en-US"/>
              <a:pPr>
                <a:defRPr/>
              </a:pPr>
              <a:t>9/20/2013</a:t>
            </a:fld>
            <a:endParaRPr lang="en-US"/>
          </a:p>
        </p:txBody>
      </p:sp>
      <p:sp>
        <p:nvSpPr>
          <p:cNvPr id="111620" name="Title 1"/>
          <p:cNvSpPr txBox="1">
            <a:spLocks/>
          </p:cNvSpPr>
          <p:nvPr/>
        </p:nvSpPr>
        <p:spPr bwMode="white">
          <a:xfrm>
            <a:off x="609600" y="304800"/>
            <a:ext cx="8229600" cy="563563"/>
          </a:xfrm>
          <a:prstGeom prst="rect">
            <a:avLst/>
          </a:prstGeom>
          <a:noFill/>
          <a:ln w="9525">
            <a:noFill/>
            <a:miter lim="800000"/>
            <a:headEnd/>
            <a:tailEnd/>
          </a:ln>
        </p:spPr>
        <p:txBody>
          <a:bodyPr anchor="ctr"/>
          <a:lstStyle/>
          <a:p>
            <a:endParaRPr lang="en-US" sz="3000" b="1">
              <a:solidFill>
                <a:schemeClr val="bg1"/>
              </a:solidFill>
              <a:cs typeface="Arial" charset="0"/>
            </a:endParaRPr>
          </a:p>
        </p:txBody>
      </p:sp>
      <p:sp>
        <p:nvSpPr>
          <p:cNvPr id="6" name="Slide Number Placeholder 5"/>
          <p:cNvSpPr>
            <a:spLocks noGrp="1"/>
          </p:cNvSpPr>
          <p:nvPr>
            <p:ph type="sldNum" sz="quarter" idx="12"/>
          </p:nvPr>
        </p:nvSpPr>
        <p:spPr/>
        <p:txBody>
          <a:bodyPr/>
          <a:lstStyle/>
          <a:p>
            <a:pPr>
              <a:defRPr/>
            </a:pPr>
            <a:fld id="{F890FE8F-8C2B-410A-8040-92AF8D16A345}"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48275"/>
          </a:xfrm>
        </p:spPr>
        <p:txBody>
          <a:bodyPr/>
          <a:lstStyle/>
          <a:p>
            <a:pPr marL="0" indent="0" algn="just" eaLnBrk="1" hangingPunct="1">
              <a:lnSpc>
                <a:spcPct val="120000"/>
              </a:lnSpc>
              <a:buFont typeface="Wingdings" charset="0"/>
              <a:buNone/>
              <a:defRPr/>
            </a:pPr>
            <a:r>
              <a:rPr lang="en-US" dirty="0" err="1">
                <a:solidFill>
                  <a:srgbClr val="FF6600"/>
                </a:solidFill>
              </a:rPr>
              <a:t>Hoạt</a:t>
            </a:r>
            <a:r>
              <a:rPr lang="en-US" dirty="0">
                <a:solidFill>
                  <a:srgbClr val="FF6600"/>
                </a:solidFill>
              </a:rPr>
              <a:t> </a:t>
            </a:r>
            <a:r>
              <a:rPr lang="en-US" dirty="0" err="1">
                <a:solidFill>
                  <a:srgbClr val="FF6600"/>
                </a:solidFill>
              </a:rPr>
              <a:t>động</a:t>
            </a:r>
            <a:r>
              <a:rPr lang="en-US" dirty="0">
                <a:solidFill>
                  <a:srgbClr val="FF6600"/>
                </a:solidFill>
              </a:rPr>
              <a:t> 7: </a:t>
            </a:r>
            <a:r>
              <a:rPr lang="en-US" dirty="0" err="1">
                <a:solidFill>
                  <a:srgbClr val="FF6600"/>
                </a:solidFill>
              </a:rPr>
              <a:t>Kiểm</a:t>
            </a:r>
            <a:r>
              <a:rPr lang="en-US" dirty="0">
                <a:solidFill>
                  <a:srgbClr val="FF6600"/>
                </a:solidFill>
              </a:rPr>
              <a:t> </a:t>
            </a:r>
            <a:r>
              <a:rPr lang="en-US" dirty="0" err="1">
                <a:solidFill>
                  <a:srgbClr val="FF6600"/>
                </a:solidFill>
              </a:rPr>
              <a:t>tra</a:t>
            </a:r>
            <a:r>
              <a:rPr lang="en-US" dirty="0">
                <a:solidFill>
                  <a:srgbClr val="FF6600"/>
                </a:solidFill>
              </a:rPr>
              <a:t>, </a:t>
            </a:r>
            <a:r>
              <a:rPr lang="en-US" dirty="0" err="1">
                <a:solidFill>
                  <a:srgbClr val="FF6600"/>
                </a:solidFill>
              </a:rPr>
              <a:t>tư</a:t>
            </a:r>
            <a:r>
              <a:rPr lang="en-US" dirty="0">
                <a:solidFill>
                  <a:srgbClr val="FF6600"/>
                </a:solidFill>
              </a:rPr>
              <a:t> </a:t>
            </a:r>
            <a:r>
              <a:rPr lang="en-US" dirty="0" err="1">
                <a:solidFill>
                  <a:srgbClr val="FF6600"/>
                </a:solidFill>
              </a:rPr>
              <a:t>vấn</a:t>
            </a:r>
            <a:r>
              <a:rPr lang="en-US" dirty="0">
                <a:solidFill>
                  <a:srgbClr val="FF6600"/>
                </a:solidFill>
              </a:rPr>
              <a:t>, </a:t>
            </a:r>
            <a:r>
              <a:rPr lang="en-US" dirty="0" err="1">
                <a:solidFill>
                  <a:srgbClr val="FF6600"/>
                </a:solidFill>
              </a:rPr>
              <a:t>hỗ</a:t>
            </a:r>
            <a:r>
              <a:rPr lang="en-US" dirty="0">
                <a:solidFill>
                  <a:srgbClr val="FF6600"/>
                </a:solidFill>
              </a:rPr>
              <a:t> </a:t>
            </a:r>
            <a:r>
              <a:rPr lang="en-US" dirty="0" err="1">
                <a:solidFill>
                  <a:srgbClr val="FF6600"/>
                </a:solidFill>
              </a:rPr>
              <a:t>trợ</a:t>
            </a:r>
            <a:r>
              <a:rPr lang="en-US" dirty="0">
                <a:solidFill>
                  <a:srgbClr val="FF6600"/>
                </a:solidFill>
              </a:rPr>
              <a:t> </a:t>
            </a:r>
            <a:r>
              <a:rPr lang="en-US" dirty="0" err="1">
                <a:solidFill>
                  <a:srgbClr val="FF6600"/>
                </a:solidFill>
              </a:rPr>
              <a:t>chuyên</a:t>
            </a:r>
            <a:r>
              <a:rPr lang="en-US" dirty="0">
                <a:solidFill>
                  <a:srgbClr val="FF6600"/>
                </a:solidFill>
              </a:rPr>
              <a:t> </a:t>
            </a:r>
            <a:r>
              <a:rPr lang="en-US" dirty="0" err="1" smtClean="0">
                <a:solidFill>
                  <a:srgbClr val="FF6600"/>
                </a:solidFill>
              </a:rPr>
              <a:t>môn</a:t>
            </a:r>
            <a:endParaRPr lang="en-US" dirty="0">
              <a:solidFill>
                <a:srgbClr val="FF6600"/>
              </a:solidFill>
            </a:endParaRPr>
          </a:p>
          <a:p>
            <a:pPr algn="just" eaLnBrk="1" hangingPunct="1">
              <a:lnSpc>
                <a:spcPct val="120000"/>
              </a:lnSpc>
              <a:buFont typeface="Wingdings" charset="0"/>
              <a:buChar char="v"/>
              <a:defRPr/>
            </a:pPr>
            <a:r>
              <a:rPr lang="en-US" dirty="0" err="1"/>
              <a:t>Cấp</a:t>
            </a:r>
            <a:r>
              <a:rPr lang="en-US" dirty="0"/>
              <a:t> THCS, </a:t>
            </a:r>
            <a:r>
              <a:rPr lang="en-US" dirty="0" err="1"/>
              <a:t>Bộ</a:t>
            </a:r>
            <a:r>
              <a:rPr lang="en-US" dirty="0"/>
              <a:t> GDĐT </a:t>
            </a:r>
            <a:r>
              <a:rPr lang="en-US" dirty="0" err="1"/>
              <a:t>cử</a:t>
            </a:r>
            <a:r>
              <a:rPr lang="en-US" dirty="0"/>
              <a:t> </a:t>
            </a:r>
            <a:r>
              <a:rPr lang="en-US" dirty="0" err="1"/>
              <a:t>các</a:t>
            </a:r>
            <a:r>
              <a:rPr lang="en-US" dirty="0"/>
              <a:t> </a:t>
            </a:r>
            <a:r>
              <a:rPr lang="en-US" dirty="0" err="1"/>
              <a:t>đoàn</a:t>
            </a:r>
            <a:r>
              <a:rPr lang="en-US" dirty="0"/>
              <a:t> </a:t>
            </a:r>
            <a:r>
              <a:rPr lang="en-US" dirty="0" err="1"/>
              <a:t>kiểm</a:t>
            </a:r>
            <a:r>
              <a:rPr lang="en-US" dirty="0"/>
              <a:t> </a:t>
            </a:r>
            <a:r>
              <a:rPr lang="en-US" dirty="0" err="1"/>
              <a:t>tra</a:t>
            </a:r>
            <a:r>
              <a:rPr lang="en-US" dirty="0"/>
              <a:t> </a:t>
            </a:r>
            <a:r>
              <a:rPr lang="en-US" dirty="0" err="1"/>
              <a:t>đến</a:t>
            </a:r>
            <a:r>
              <a:rPr lang="en-US" dirty="0"/>
              <a:t> </a:t>
            </a:r>
            <a:r>
              <a:rPr lang="en-US" dirty="0" err="1"/>
              <a:t>thăm</a:t>
            </a:r>
            <a:r>
              <a:rPr lang="en-US" dirty="0"/>
              <a:t> </a:t>
            </a:r>
            <a:r>
              <a:rPr lang="en-US" dirty="0" err="1"/>
              <a:t>và</a:t>
            </a:r>
            <a:r>
              <a:rPr lang="en-US" dirty="0"/>
              <a:t> </a:t>
            </a:r>
            <a:r>
              <a:rPr lang="en-US" dirty="0" err="1"/>
              <a:t>làm</a:t>
            </a:r>
            <a:r>
              <a:rPr lang="en-US" dirty="0"/>
              <a:t> </a:t>
            </a:r>
            <a:r>
              <a:rPr lang="en-US" dirty="0" err="1"/>
              <a:t>việc</a:t>
            </a:r>
            <a:r>
              <a:rPr lang="en-US" dirty="0"/>
              <a:t> </a:t>
            </a:r>
            <a:r>
              <a:rPr lang="en-US" dirty="0" err="1"/>
              <a:t>tại</a:t>
            </a:r>
            <a:r>
              <a:rPr lang="en-US" dirty="0"/>
              <a:t> </a:t>
            </a:r>
            <a:r>
              <a:rPr lang="en-US" dirty="0" err="1"/>
              <a:t>các</a:t>
            </a:r>
            <a:r>
              <a:rPr lang="en-US" dirty="0"/>
              <a:t> </a:t>
            </a:r>
            <a:r>
              <a:rPr lang="en-US" dirty="0" err="1"/>
              <a:t>tỉnh</a:t>
            </a:r>
            <a:r>
              <a:rPr lang="en-US" dirty="0"/>
              <a:t>: </a:t>
            </a:r>
            <a:r>
              <a:rPr lang="en-US" dirty="0" err="1"/>
              <a:t>Hà</a:t>
            </a:r>
            <a:r>
              <a:rPr lang="en-US" dirty="0"/>
              <a:t> </a:t>
            </a:r>
            <a:r>
              <a:rPr lang="en-US" dirty="0" err="1"/>
              <a:t>Nội</a:t>
            </a:r>
            <a:r>
              <a:rPr lang="en-US" dirty="0"/>
              <a:t>, </a:t>
            </a:r>
            <a:r>
              <a:rPr lang="en-US" dirty="0" err="1"/>
              <a:t>Hòa</a:t>
            </a:r>
            <a:r>
              <a:rPr lang="en-US" dirty="0"/>
              <a:t> </a:t>
            </a:r>
            <a:r>
              <a:rPr lang="en-US" dirty="0" err="1"/>
              <a:t>Bình</a:t>
            </a:r>
            <a:r>
              <a:rPr lang="en-US" dirty="0"/>
              <a:t>, </a:t>
            </a:r>
            <a:r>
              <a:rPr lang="en-US" dirty="0" err="1"/>
              <a:t>Hải</a:t>
            </a:r>
            <a:r>
              <a:rPr lang="en-US" dirty="0"/>
              <a:t> </a:t>
            </a:r>
            <a:r>
              <a:rPr lang="en-US" dirty="0" err="1"/>
              <a:t>Phòng</a:t>
            </a:r>
            <a:r>
              <a:rPr lang="en-US" dirty="0"/>
              <a:t>, </a:t>
            </a:r>
            <a:r>
              <a:rPr lang="en-US" dirty="0" err="1"/>
              <a:t>Đăk</a:t>
            </a:r>
            <a:r>
              <a:rPr lang="en-US" dirty="0"/>
              <a:t> </a:t>
            </a:r>
            <a:r>
              <a:rPr lang="en-US" dirty="0" err="1"/>
              <a:t>Lăk</a:t>
            </a:r>
            <a:r>
              <a:rPr lang="en-US" dirty="0"/>
              <a:t> </a:t>
            </a:r>
            <a:r>
              <a:rPr lang="en-US" dirty="0" err="1"/>
              <a:t>và</a:t>
            </a:r>
            <a:r>
              <a:rPr lang="en-US" dirty="0"/>
              <a:t> </a:t>
            </a:r>
            <a:r>
              <a:rPr lang="en-US" dirty="0" err="1"/>
              <a:t>Cà</a:t>
            </a:r>
            <a:r>
              <a:rPr lang="en-US" dirty="0"/>
              <a:t> Mau, </a:t>
            </a:r>
            <a:r>
              <a:rPr lang="en-US" dirty="0" err="1"/>
              <a:t>với</a:t>
            </a:r>
            <a:r>
              <a:rPr lang="en-US" dirty="0"/>
              <a:t> </a:t>
            </a:r>
            <a:r>
              <a:rPr lang="en-US" dirty="0" err="1"/>
              <a:t>các</a:t>
            </a:r>
            <a:r>
              <a:rPr lang="en-US" dirty="0"/>
              <a:t> </a:t>
            </a:r>
            <a:r>
              <a:rPr lang="en-US" dirty="0" err="1"/>
              <a:t>hoạt</a:t>
            </a:r>
            <a:r>
              <a:rPr lang="en-US" dirty="0"/>
              <a:t> </a:t>
            </a:r>
            <a:r>
              <a:rPr lang="en-US" dirty="0" err="1"/>
              <a:t>động</a:t>
            </a:r>
            <a:r>
              <a:rPr lang="en-US" dirty="0"/>
              <a:t>:</a:t>
            </a:r>
          </a:p>
          <a:p>
            <a:pPr algn="just" eaLnBrk="1" hangingPunct="1">
              <a:lnSpc>
                <a:spcPct val="120000"/>
              </a:lnSpc>
              <a:buFont typeface="Wingdings" charset="0"/>
              <a:buChar char="v"/>
              <a:defRPr/>
            </a:pPr>
            <a:r>
              <a:rPr lang="en-US" dirty="0" err="1" smtClean="0"/>
              <a:t>Thăm</a:t>
            </a:r>
            <a:r>
              <a:rPr lang="en-US" dirty="0" smtClean="0"/>
              <a:t> </a:t>
            </a:r>
            <a:r>
              <a:rPr lang="en-US" dirty="0" err="1"/>
              <a:t>lớp</a:t>
            </a:r>
            <a:r>
              <a:rPr lang="en-US" dirty="0"/>
              <a:t> </a:t>
            </a:r>
            <a:r>
              <a:rPr lang="en-US" dirty="0" err="1"/>
              <a:t>dự</a:t>
            </a:r>
            <a:r>
              <a:rPr lang="en-US" dirty="0"/>
              <a:t> </a:t>
            </a:r>
            <a:r>
              <a:rPr lang="en-US" dirty="0" err="1"/>
              <a:t>giờ</a:t>
            </a:r>
            <a:r>
              <a:rPr lang="en-US" dirty="0"/>
              <a:t> </a:t>
            </a:r>
            <a:r>
              <a:rPr lang="en-US" dirty="0" err="1"/>
              <a:t>tiết</a:t>
            </a:r>
            <a:r>
              <a:rPr lang="en-US" dirty="0"/>
              <a:t> </a:t>
            </a:r>
            <a:r>
              <a:rPr lang="en-US" dirty="0" err="1"/>
              <a:t>dạy</a:t>
            </a:r>
            <a:r>
              <a:rPr lang="en-US" dirty="0"/>
              <a:t> </a:t>
            </a:r>
            <a:r>
              <a:rPr lang="en-US" dirty="0" err="1"/>
              <a:t>vận</a:t>
            </a:r>
            <a:r>
              <a:rPr lang="en-US" dirty="0"/>
              <a:t> </a:t>
            </a:r>
            <a:r>
              <a:rPr lang="en-US" dirty="0" err="1"/>
              <a:t>dụng</a:t>
            </a:r>
            <a:r>
              <a:rPr lang="en-US" dirty="0"/>
              <a:t> </a:t>
            </a:r>
            <a:r>
              <a:rPr lang="en-US" dirty="0" err="1"/>
              <a:t>phương</a:t>
            </a:r>
            <a:r>
              <a:rPr lang="en-US" dirty="0"/>
              <a:t> </a:t>
            </a:r>
            <a:r>
              <a:rPr lang="en-US" dirty="0" err="1"/>
              <a:t>pháp</a:t>
            </a:r>
            <a:r>
              <a:rPr lang="en-US" dirty="0"/>
              <a:t> </a:t>
            </a:r>
            <a:r>
              <a:rPr lang="en-US" dirty="0" smtClean="0"/>
              <a:t>BTNB.</a:t>
            </a:r>
            <a:endParaRPr lang="en-US" dirty="0"/>
          </a:p>
          <a:p>
            <a:pPr algn="just" eaLnBrk="1" hangingPunct="1">
              <a:lnSpc>
                <a:spcPct val="120000"/>
              </a:lnSpc>
              <a:buFont typeface="Wingdings" charset="0"/>
              <a:buChar char="v"/>
              <a:defRPr/>
            </a:pPr>
            <a:r>
              <a:rPr lang="en-US" dirty="0" err="1" smtClean="0"/>
              <a:t>Đoàn</a:t>
            </a:r>
            <a:r>
              <a:rPr lang="en-US" dirty="0" smtClean="0"/>
              <a:t> </a:t>
            </a:r>
            <a:r>
              <a:rPr lang="en-US" dirty="0" err="1"/>
              <a:t>công</a:t>
            </a:r>
            <a:r>
              <a:rPr lang="en-US" dirty="0"/>
              <a:t> </a:t>
            </a:r>
            <a:r>
              <a:rPr lang="en-US" dirty="0" err="1"/>
              <a:t>tác</a:t>
            </a:r>
            <a:r>
              <a:rPr lang="en-US" dirty="0"/>
              <a:t> </a:t>
            </a:r>
            <a:r>
              <a:rPr lang="en-US" dirty="0" err="1"/>
              <a:t>đã</a:t>
            </a:r>
            <a:r>
              <a:rPr lang="en-US" dirty="0"/>
              <a:t> </a:t>
            </a:r>
            <a:r>
              <a:rPr lang="en-US" dirty="0" err="1"/>
              <a:t>tổ</a:t>
            </a:r>
            <a:r>
              <a:rPr lang="en-US" dirty="0"/>
              <a:t> </a:t>
            </a:r>
            <a:r>
              <a:rPr lang="en-US" dirty="0" err="1"/>
              <a:t>chức</a:t>
            </a:r>
            <a:r>
              <a:rPr lang="en-US" dirty="0"/>
              <a:t> </a:t>
            </a:r>
            <a:r>
              <a:rPr lang="en-US" dirty="0" err="1"/>
              <a:t>các</a:t>
            </a:r>
            <a:r>
              <a:rPr lang="en-US" dirty="0"/>
              <a:t> </a:t>
            </a:r>
            <a:r>
              <a:rPr lang="en-US" dirty="0" err="1"/>
              <a:t>buổi</a:t>
            </a:r>
            <a:r>
              <a:rPr lang="en-US" dirty="0"/>
              <a:t> </a:t>
            </a:r>
            <a:r>
              <a:rPr lang="en-US" dirty="0" err="1"/>
              <a:t>gặp</a:t>
            </a:r>
            <a:r>
              <a:rPr lang="en-US" dirty="0"/>
              <a:t> </a:t>
            </a:r>
            <a:r>
              <a:rPr lang="en-US" dirty="0" err="1"/>
              <a:t>gỡ</a:t>
            </a:r>
            <a:r>
              <a:rPr lang="en-US" dirty="0"/>
              <a:t> </a:t>
            </a:r>
            <a:r>
              <a:rPr lang="en-US" dirty="0" err="1"/>
              <a:t>trao</a:t>
            </a:r>
            <a:r>
              <a:rPr lang="en-US" dirty="0"/>
              <a:t> </a:t>
            </a:r>
            <a:r>
              <a:rPr lang="en-US" dirty="0" err="1"/>
              <a:t>đổi</a:t>
            </a:r>
            <a:r>
              <a:rPr lang="en-US" dirty="0"/>
              <a:t> </a:t>
            </a:r>
            <a:r>
              <a:rPr lang="en-US" dirty="0" err="1"/>
              <a:t>về</a:t>
            </a:r>
            <a:r>
              <a:rPr lang="en-US" dirty="0"/>
              <a:t> </a:t>
            </a:r>
            <a:r>
              <a:rPr lang="en-US" dirty="0" err="1"/>
              <a:t>chuyên</a:t>
            </a:r>
            <a:r>
              <a:rPr lang="en-US" dirty="0"/>
              <a:t> </a:t>
            </a:r>
            <a:r>
              <a:rPr lang="en-US" dirty="0" err="1"/>
              <a:t>môn</a:t>
            </a:r>
            <a:r>
              <a:rPr lang="en-US" dirty="0"/>
              <a:t> </a:t>
            </a:r>
            <a:r>
              <a:rPr lang="en-US" dirty="0" err="1"/>
              <a:t>với</a:t>
            </a:r>
            <a:r>
              <a:rPr lang="en-US" dirty="0"/>
              <a:t> </a:t>
            </a:r>
            <a:r>
              <a:rPr lang="en-US" dirty="0" err="1"/>
              <a:t>các</a:t>
            </a:r>
            <a:r>
              <a:rPr lang="en-US" dirty="0"/>
              <a:t> </a:t>
            </a:r>
            <a:r>
              <a:rPr lang="en-US" dirty="0" err="1"/>
              <a:t>giáo</a:t>
            </a:r>
            <a:r>
              <a:rPr lang="en-US" dirty="0"/>
              <a:t> </a:t>
            </a:r>
            <a:r>
              <a:rPr lang="en-US" dirty="0" err="1"/>
              <a:t>viên</a:t>
            </a:r>
            <a:r>
              <a:rPr lang="en-US" dirty="0"/>
              <a:t>, </a:t>
            </a:r>
            <a:r>
              <a:rPr lang="en-US" dirty="0" err="1"/>
              <a:t>giải</a:t>
            </a:r>
            <a:r>
              <a:rPr lang="en-US" dirty="0"/>
              <a:t> </a:t>
            </a:r>
            <a:r>
              <a:rPr lang="en-US" dirty="0" err="1"/>
              <a:t>đáp</a:t>
            </a:r>
            <a:r>
              <a:rPr lang="en-US" dirty="0"/>
              <a:t> </a:t>
            </a:r>
            <a:r>
              <a:rPr lang="en-US" dirty="0" err="1"/>
              <a:t>những</a:t>
            </a:r>
            <a:r>
              <a:rPr lang="en-US" dirty="0"/>
              <a:t> </a:t>
            </a:r>
            <a:r>
              <a:rPr lang="en-US" dirty="0" err="1"/>
              <a:t>khó</a:t>
            </a:r>
            <a:r>
              <a:rPr lang="en-US" dirty="0"/>
              <a:t> </a:t>
            </a:r>
            <a:r>
              <a:rPr lang="en-US" dirty="0" err="1"/>
              <a:t>khăn</a:t>
            </a:r>
            <a:r>
              <a:rPr lang="en-US" dirty="0"/>
              <a:t> </a:t>
            </a:r>
            <a:r>
              <a:rPr lang="en-US" dirty="0" err="1"/>
              <a:t>vướng</a:t>
            </a:r>
            <a:r>
              <a:rPr lang="en-US" dirty="0"/>
              <a:t> </a:t>
            </a:r>
            <a:r>
              <a:rPr lang="en-US" dirty="0" err="1"/>
              <a:t>mắc</a:t>
            </a:r>
            <a:r>
              <a:rPr lang="en-US" dirty="0"/>
              <a:t> </a:t>
            </a:r>
            <a:r>
              <a:rPr lang="en-US" dirty="0" err="1"/>
              <a:t>tại</a:t>
            </a:r>
            <a:r>
              <a:rPr lang="en-US" dirty="0"/>
              <a:t> </a:t>
            </a:r>
            <a:r>
              <a:rPr lang="en-US" dirty="0" err="1"/>
              <a:t>cơ</a:t>
            </a:r>
            <a:r>
              <a:rPr lang="en-US" dirty="0"/>
              <a:t> </a:t>
            </a:r>
            <a:r>
              <a:rPr lang="en-US" dirty="0" err="1" smtClean="0"/>
              <a:t>sở</a:t>
            </a:r>
            <a:r>
              <a:rPr lang="en-US" dirty="0" smtClean="0"/>
              <a:t>.</a:t>
            </a:r>
            <a:endParaRPr lang="en-US" dirty="0"/>
          </a:p>
          <a:p>
            <a:pPr algn="just" eaLnBrk="1" hangingPunct="1">
              <a:lnSpc>
                <a:spcPct val="120000"/>
              </a:lnSpc>
              <a:buFont typeface="Wingdings" charset="0"/>
              <a:buChar char="v"/>
              <a:defRPr/>
            </a:pPr>
            <a:endParaRPr lang="en-US" dirty="0"/>
          </a:p>
        </p:txBody>
      </p:sp>
      <p:sp>
        <p:nvSpPr>
          <p:cNvPr id="4" name="Date Placeholder 3"/>
          <p:cNvSpPr>
            <a:spLocks noGrp="1"/>
          </p:cNvSpPr>
          <p:nvPr>
            <p:ph type="dt" sz="quarter" idx="10"/>
          </p:nvPr>
        </p:nvSpPr>
        <p:spPr/>
        <p:txBody>
          <a:bodyPr/>
          <a:lstStyle/>
          <a:p>
            <a:pPr>
              <a:defRPr/>
            </a:pPr>
            <a:fld id="{032D33D8-6C3E-BE40-A173-2EF21C9C55A4}" type="datetime1">
              <a:rPr lang="en-US"/>
              <a:pPr>
                <a:defRPr/>
              </a:pPr>
              <a:t>9/20/2013</a:t>
            </a:fld>
            <a:endParaRPr lang="en-US"/>
          </a:p>
        </p:txBody>
      </p:sp>
      <p:sp>
        <p:nvSpPr>
          <p:cNvPr id="112643"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6" name="Slide Number Placeholder 5"/>
          <p:cNvSpPr>
            <a:spLocks noGrp="1"/>
          </p:cNvSpPr>
          <p:nvPr>
            <p:ph type="sldNum" sz="quarter" idx="12"/>
          </p:nvPr>
        </p:nvSpPr>
        <p:spPr/>
        <p:txBody>
          <a:bodyPr/>
          <a:lstStyle/>
          <a:p>
            <a:pPr>
              <a:defRPr/>
            </a:pPr>
            <a:fld id="{5C413F4D-2B98-45F8-8530-5309214C9E8B}"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113666" name="Content Placeholder 2"/>
          <p:cNvSpPr>
            <a:spLocks noGrp="1"/>
          </p:cNvSpPr>
          <p:nvPr>
            <p:ph idx="1"/>
          </p:nvPr>
        </p:nvSpPr>
        <p:spPr/>
        <p:txBody>
          <a:bodyPr/>
          <a:lstStyle/>
          <a:p>
            <a:pPr algn="just" eaLnBrk="1" hangingPunct="1">
              <a:lnSpc>
                <a:spcPct val="130000"/>
              </a:lnSpc>
            </a:pPr>
            <a:r>
              <a:rPr lang="en-US" b="1" smtClean="0">
                <a:solidFill>
                  <a:srgbClr val="FF6600"/>
                </a:solidFill>
                <a:latin typeface="Arial" charset="0"/>
                <a:cs typeface="Arial" charset="0"/>
              </a:rPr>
              <a:t>Hoạt động 8:</a:t>
            </a:r>
            <a:r>
              <a:rPr lang="en-US" smtClean="0">
                <a:solidFill>
                  <a:srgbClr val="FF6600"/>
                </a:solidFill>
                <a:latin typeface="Arial" charset="0"/>
                <a:cs typeface="Arial" charset="0"/>
              </a:rPr>
              <a:t> Sơ kết hoạt động Đề án</a:t>
            </a:r>
          </a:p>
          <a:p>
            <a:pPr algn="just" eaLnBrk="1" hangingPunct="1">
              <a:lnSpc>
                <a:spcPct val="130000"/>
              </a:lnSpc>
            </a:pPr>
            <a:r>
              <a:rPr lang="en-US" smtClean="0">
                <a:latin typeface="Arial" charset="0"/>
                <a:cs typeface="Arial" charset="0"/>
              </a:rPr>
              <a:t>Hội nghị giao ban Triển khai phương pháp BTNB ở trường phổ thông giai đoạn 2011-2015 được tổ chức tại Hà Nội với sự tham gia của 12 Sở GDĐT và 04 trường CĐSP và ĐHSP.</a:t>
            </a:r>
          </a:p>
          <a:p>
            <a:pPr algn="just" eaLnBrk="1" hangingPunct="1">
              <a:lnSpc>
                <a:spcPct val="130000"/>
              </a:lnSpc>
            </a:pPr>
            <a:r>
              <a:rPr lang="en-US" smtClean="0">
                <a:latin typeface="Arial" charset="0"/>
                <a:cs typeface="Arial" charset="0"/>
              </a:rPr>
              <a:t>Kết quả hội nghị: Bộ trưởng kí ban hành công văn số 3535/BGDĐT-GDTrH ngày 27/5/2013 về việc </a:t>
            </a:r>
          </a:p>
          <a:p>
            <a:pPr algn="just" eaLnBrk="1" hangingPunct="1">
              <a:lnSpc>
                <a:spcPct val="130000"/>
              </a:lnSpc>
            </a:pPr>
            <a:endParaRPr lang="en-US"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2E5782B4-9A6F-5E4B-9C0C-8B6F6C1330F7}" type="datetime1">
              <a:rPr lang="en-US"/>
              <a:pPr>
                <a:defRPr/>
              </a:pPr>
              <a:t>9/20/2013</a:t>
            </a:fld>
            <a:endParaRPr lang="en-US"/>
          </a:p>
        </p:txBody>
      </p:sp>
      <p:sp>
        <p:nvSpPr>
          <p:cNvPr id="5" name="Slide Number Placeholder 4"/>
          <p:cNvSpPr>
            <a:spLocks noGrp="1"/>
          </p:cNvSpPr>
          <p:nvPr>
            <p:ph type="sldNum" sz="quarter" idx="12"/>
          </p:nvPr>
        </p:nvSpPr>
        <p:spPr/>
        <p:txBody>
          <a:bodyPr/>
          <a:lstStyle/>
          <a:p>
            <a:pPr>
              <a:defRPr/>
            </a:pPr>
            <a:fld id="{16BA298C-746F-4661-8DD2-D990EBD59CC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eaLnBrk="1" hangingPunct="1">
              <a:lnSpc>
                <a:spcPct val="150000"/>
              </a:lnSpc>
              <a:buFont typeface="Wingdings" pitchFamily="2" charset="2"/>
              <a:buNone/>
            </a:pPr>
            <a:r>
              <a:rPr lang="en-US" smtClean="0">
                <a:solidFill>
                  <a:srgbClr val="FF6600"/>
                </a:solidFill>
                <a:latin typeface="Arial" charset="0"/>
                <a:cs typeface="Arial" charset="0"/>
              </a:rPr>
              <a:t>Hoạt động 9: Băng đĩa hình, hoàn thiện tài liệu.</a:t>
            </a:r>
          </a:p>
          <a:p>
            <a:pPr marL="0" indent="0" algn="just" eaLnBrk="1" hangingPunct="1">
              <a:lnSpc>
                <a:spcPct val="150000"/>
              </a:lnSpc>
            </a:pPr>
            <a:r>
              <a:rPr lang="en-US" smtClean="0">
                <a:latin typeface="Arial" charset="0"/>
                <a:cs typeface="Arial" charset="0"/>
              </a:rPr>
              <a:t>Băng đĩa hình: đã xây dựng dược 3 băng đĩa các tiết dạy Vật lí, Hóa học, sinh học cấp THCS và đưa lên web: giaoducphothong.edu.vn</a:t>
            </a:r>
          </a:p>
          <a:p>
            <a:pPr marL="0" indent="0" algn="just" eaLnBrk="1" hangingPunct="1">
              <a:lnSpc>
                <a:spcPct val="150000"/>
              </a:lnSpc>
            </a:pPr>
            <a:r>
              <a:rPr lang="en-US" smtClean="0">
                <a:latin typeface="Arial" charset="0"/>
                <a:cs typeface="Arial" charset="0"/>
              </a:rPr>
              <a:t>Rà soát, hoàn thiện tài liệu để triển khai tập huấn đại trà.</a:t>
            </a:r>
          </a:p>
        </p:txBody>
      </p:sp>
      <p:sp>
        <p:nvSpPr>
          <p:cNvPr id="4" name="Date Placeholder 3"/>
          <p:cNvSpPr>
            <a:spLocks noGrp="1"/>
          </p:cNvSpPr>
          <p:nvPr>
            <p:ph type="dt" sz="quarter" idx="10"/>
          </p:nvPr>
        </p:nvSpPr>
        <p:spPr/>
        <p:txBody>
          <a:bodyPr/>
          <a:lstStyle/>
          <a:p>
            <a:pPr>
              <a:defRPr/>
            </a:pPr>
            <a:fld id="{CCBB5FC1-85A9-7740-A3FE-A67AA9928CCD}" type="datetime1">
              <a:rPr lang="en-US"/>
              <a:pPr>
                <a:defRPr/>
              </a:pPr>
              <a:t>9/20/2013</a:t>
            </a:fld>
            <a:endParaRPr lang="en-US"/>
          </a:p>
        </p:txBody>
      </p:sp>
      <p:sp>
        <p:nvSpPr>
          <p:cNvPr id="114691"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6" name="Slide Number Placeholder 5"/>
          <p:cNvSpPr>
            <a:spLocks noGrp="1"/>
          </p:cNvSpPr>
          <p:nvPr>
            <p:ph type="sldNum" sz="quarter" idx="12"/>
          </p:nvPr>
        </p:nvSpPr>
        <p:spPr/>
        <p:txBody>
          <a:bodyPr/>
          <a:lstStyle/>
          <a:p>
            <a:pPr>
              <a:defRPr/>
            </a:pPr>
            <a:fld id="{4C0C7B3F-D14C-477C-B1C8-561A838FD52A}"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3" name="Content Placeholder 2"/>
          <p:cNvSpPr>
            <a:spLocks noGrp="1"/>
          </p:cNvSpPr>
          <p:nvPr>
            <p:ph idx="1"/>
          </p:nvPr>
        </p:nvSpPr>
        <p:spPr/>
        <p:txBody>
          <a:bodyPr/>
          <a:lstStyle/>
          <a:p>
            <a:pPr marL="0" indent="0" algn="just" eaLnBrk="1" hangingPunct="1">
              <a:buFont typeface="Wingdings" charset="0"/>
              <a:buNone/>
              <a:defRPr/>
            </a:pPr>
            <a:r>
              <a:rPr lang="en-US" b="1" dirty="0" err="1">
                <a:solidFill>
                  <a:srgbClr val="FF6600"/>
                </a:solidFill>
              </a:rPr>
              <a:t>Hoạt</a:t>
            </a:r>
            <a:r>
              <a:rPr lang="en-US" b="1" dirty="0">
                <a:solidFill>
                  <a:srgbClr val="FF6600"/>
                </a:solidFill>
              </a:rPr>
              <a:t> </a:t>
            </a:r>
            <a:r>
              <a:rPr lang="en-US" b="1" dirty="0" err="1">
                <a:solidFill>
                  <a:srgbClr val="FF6600"/>
                </a:solidFill>
              </a:rPr>
              <a:t>động</a:t>
            </a:r>
            <a:r>
              <a:rPr lang="en-US" b="1" dirty="0">
                <a:solidFill>
                  <a:srgbClr val="FF6600"/>
                </a:solidFill>
              </a:rPr>
              <a:t> 10:</a:t>
            </a:r>
            <a:r>
              <a:rPr lang="en-US" dirty="0">
                <a:solidFill>
                  <a:srgbClr val="FF6600"/>
                </a:solidFill>
              </a:rPr>
              <a:t> </a:t>
            </a:r>
            <a:r>
              <a:rPr lang="en-US" dirty="0" err="1">
                <a:solidFill>
                  <a:srgbClr val="FF6600"/>
                </a:solidFill>
              </a:rPr>
              <a:t>Tập</a:t>
            </a:r>
            <a:r>
              <a:rPr lang="en-US" dirty="0">
                <a:solidFill>
                  <a:srgbClr val="FF6600"/>
                </a:solidFill>
              </a:rPr>
              <a:t> </a:t>
            </a:r>
            <a:r>
              <a:rPr lang="en-US" dirty="0" err="1">
                <a:solidFill>
                  <a:srgbClr val="FF6600"/>
                </a:solidFill>
              </a:rPr>
              <a:t>huấn</a:t>
            </a:r>
            <a:r>
              <a:rPr lang="en-US" dirty="0">
                <a:solidFill>
                  <a:srgbClr val="FF6600"/>
                </a:solidFill>
              </a:rPr>
              <a:t> </a:t>
            </a:r>
            <a:r>
              <a:rPr lang="en-US" dirty="0" err="1">
                <a:solidFill>
                  <a:srgbClr val="FF6600"/>
                </a:solidFill>
              </a:rPr>
              <a:t>giáo</a:t>
            </a:r>
            <a:r>
              <a:rPr lang="en-US" dirty="0">
                <a:solidFill>
                  <a:srgbClr val="FF6600"/>
                </a:solidFill>
              </a:rPr>
              <a:t> </a:t>
            </a:r>
            <a:r>
              <a:rPr lang="en-US" dirty="0" err="1">
                <a:solidFill>
                  <a:srgbClr val="FF6600"/>
                </a:solidFill>
              </a:rPr>
              <a:t>viên</a:t>
            </a:r>
            <a:r>
              <a:rPr lang="en-US" dirty="0">
                <a:solidFill>
                  <a:srgbClr val="FF6600"/>
                </a:solidFill>
              </a:rPr>
              <a:t> </a:t>
            </a:r>
            <a:r>
              <a:rPr lang="en-US" dirty="0" err="1">
                <a:solidFill>
                  <a:srgbClr val="FF6600"/>
                </a:solidFill>
              </a:rPr>
              <a:t>trên</a:t>
            </a:r>
            <a:r>
              <a:rPr lang="en-US" dirty="0">
                <a:solidFill>
                  <a:srgbClr val="FF6600"/>
                </a:solidFill>
              </a:rPr>
              <a:t> </a:t>
            </a:r>
            <a:r>
              <a:rPr lang="en-US" dirty="0" err="1">
                <a:solidFill>
                  <a:srgbClr val="FF6600"/>
                </a:solidFill>
              </a:rPr>
              <a:t>toàn</a:t>
            </a:r>
            <a:r>
              <a:rPr lang="en-US" dirty="0">
                <a:solidFill>
                  <a:srgbClr val="FF6600"/>
                </a:solidFill>
              </a:rPr>
              <a:t> </a:t>
            </a:r>
            <a:r>
              <a:rPr lang="en-US" dirty="0" err="1">
                <a:solidFill>
                  <a:srgbClr val="FF6600"/>
                </a:solidFill>
              </a:rPr>
              <a:t>quốc</a:t>
            </a:r>
            <a:r>
              <a:rPr lang="en-US" dirty="0">
                <a:solidFill>
                  <a:srgbClr val="FF6600"/>
                </a:solidFill>
              </a:rPr>
              <a:t>.</a:t>
            </a:r>
          </a:p>
          <a:p>
            <a:pPr algn="just" eaLnBrk="1" hangingPunct="1">
              <a:buFont typeface="Wingdings" charset="0"/>
              <a:buChar char="v"/>
              <a:defRPr/>
            </a:pPr>
            <a:r>
              <a:rPr lang="en-US" dirty="0" err="1"/>
              <a:t>Để</a:t>
            </a:r>
            <a:r>
              <a:rPr lang="en-US" dirty="0"/>
              <a:t> </a:t>
            </a:r>
            <a:r>
              <a:rPr lang="en-US" dirty="0" err="1"/>
              <a:t>tiến</a:t>
            </a:r>
            <a:r>
              <a:rPr lang="en-US" dirty="0"/>
              <a:t> </a:t>
            </a:r>
            <a:r>
              <a:rPr lang="en-US" dirty="0" err="1"/>
              <a:t>hành</a:t>
            </a:r>
            <a:r>
              <a:rPr lang="en-US" dirty="0"/>
              <a:t> </a:t>
            </a:r>
            <a:r>
              <a:rPr lang="en-US" dirty="0" err="1"/>
              <a:t>tổ</a:t>
            </a:r>
            <a:r>
              <a:rPr lang="en-US" dirty="0"/>
              <a:t> </a:t>
            </a:r>
            <a:r>
              <a:rPr lang="en-US" dirty="0" err="1"/>
              <a:t>chức</a:t>
            </a:r>
            <a:r>
              <a:rPr lang="en-US" dirty="0"/>
              <a:t> </a:t>
            </a:r>
            <a:r>
              <a:rPr lang="en-US" dirty="0" err="1"/>
              <a:t>tập</a:t>
            </a:r>
            <a:r>
              <a:rPr lang="en-US" dirty="0"/>
              <a:t> </a:t>
            </a:r>
            <a:r>
              <a:rPr lang="en-US" dirty="0" err="1"/>
              <a:t>huấn</a:t>
            </a:r>
            <a:r>
              <a:rPr lang="en-US" dirty="0"/>
              <a:t> </a:t>
            </a:r>
            <a:r>
              <a:rPr lang="en-US" dirty="0" err="1"/>
              <a:t>cho</a:t>
            </a:r>
            <a:r>
              <a:rPr lang="en-US" dirty="0"/>
              <a:t> GV </a:t>
            </a:r>
            <a:r>
              <a:rPr lang="en-US" dirty="0" err="1"/>
              <a:t>trên</a:t>
            </a:r>
            <a:r>
              <a:rPr lang="en-US" dirty="0"/>
              <a:t> </a:t>
            </a:r>
            <a:r>
              <a:rPr lang="en-US" dirty="0" err="1"/>
              <a:t>phạm</a:t>
            </a:r>
            <a:r>
              <a:rPr lang="en-US" dirty="0"/>
              <a:t> vi </a:t>
            </a:r>
            <a:r>
              <a:rPr lang="en-US" dirty="0" err="1"/>
              <a:t>toàn</a:t>
            </a:r>
            <a:r>
              <a:rPr lang="en-US" dirty="0"/>
              <a:t> </a:t>
            </a:r>
            <a:r>
              <a:rPr lang="en-US" dirty="0" err="1"/>
              <a:t>quốc</a:t>
            </a:r>
            <a:r>
              <a:rPr lang="en-US" dirty="0"/>
              <a:t>, </a:t>
            </a:r>
            <a:r>
              <a:rPr lang="en-US" dirty="0" err="1"/>
              <a:t>Bộ</a:t>
            </a:r>
            <a:r>
              <a:rPr lang="en-US" dirty="0"/>
              <a:t> GD ĐT </a:t>
            </a:r>
            <a:r>
              <a:rPr lang="en-US" dirty="0" err="1"/>
              <a:t>chỉ</a:t>
            </a:r>
            <a:r>
              <a:rPr lang="en-US" dirty="0"/>
              <a:t> </a:t>
            </a:r>
            <a:r>
              <a:rPr lang="en-US" dirty="0" err="1"/>
              <a:t>đạo</a:t>
            </a:r>
            <a:r>
              <a:rPr lang="en-US" dirty="0"/>
              <a:t> </a:t>
            </a:r>
            <a:r>
              <a:rPr lang="en-US" dirty="0" err="1"/>
              <a:t>kết</a:t>
            </a:r>
            <a:r>
              <a:rPr lang="en-US" dirty="0"/>
              <a:t> </a:t>
            </a:r>
            <a:r>
              <a:rPr lang="en-US" dirty="0" err="1"/>
              <a:t>hợp</a:t>
            </a:r>
            <a:r>
              <a:rPr lang="en-US" dirty="0"/>
              <a:t> </a:t>
            </a:r>
            <a:r>
              <a:rPr lang="en-US" dirty="0" err="1"/>
              <a:t>phương</a:t>
            </a:r>
            <a:r>
              <a:rPr lang="en-US" dirty="0"/>
              <a:t> </a:t>
            </a:r>
            <a:r>
              <a:rPr lang="en-US" dirty="0" err="1"/>
              <a:t>pháp</a:t>
            </a:r>
            <a:r>
              <a:rPr lang="en-US" dirty="0"/>
              <a:t> </a:t>
            </a:r>
            <a:r>
              <a:rPr lang="en-US" dirty="0" err="1"/>
              <a:t>tập</a:t>
            </a:r>
            <a:r>
              <a:rPr lang="en-US" dirty="0"/>
              <a:t> </a:t>
            </a:r>
            <a:r>
              <a:rPr lang="en-US" dirty="0" err="1"/>
              <a:t>huấn</a:t>
            </a:r>
            <a:r>
              <a:rPr lang="en-US" dirty="0"/>
              <a:t> </a:t>
            </a:r>
            <a:r>
              <a:rPr lang="en-US" dirty="0" err="1"/>
              <a:t>trực</a:t>
            </a:r>
            <a:r>
              <a:rPr lang="en-US" dirty="0"/>
              <a:t> </a:t>
            </a:r>
            <a:r>
              <a:rPr lang="en-US" dirty="0" err="1"/>
              <a:t>tiếp</a:t>
            </a:r>
            <a:r>
              <a:rPr lang="en-US" dirty="0"/>
              <a:t> </a:t>
            </a:r>
            <a:r>
              <a:rPr lang="en-US" dirty="0" err="1"/>
              <a:t>và</a:t>
            </a:r>
            <a:r>
              <a:rPr lang="en-US" dirty="0"/>
              <a:t>  </a:t>
            </a:r>
            <a:r>
              <a:rPr lang="en-US" dirty="0" err="1"/>
              <a:t>Tập</a:t>
            </a:r>
            <a:r>
              <a:rPr lang="en-US" dirty="0"/>
              <a:t> </a:t>
            </a:r>
            <a:r>
              <a:rPr lang="en-US" dirty="0" err="1"/>
              <a:t>huấn</a:t>
            </a:r>
            <a:r>
              <a:rPr lang="en-US" dirty="0"/>
              <a:t> qua </a:t>
            </a:r>
            <a:r>
              <a:rPr lang="en-US" dirty="0" err="1"/>
              <a:t>mạng</a:t>
            </a:r>
            <a:r>
              <a:rPr lang="en-US" dirty="0"/>
              <a:t>.</a:t>
            </a:r>
          </a:p>
          <a:p>
            <a:pPr algn="just" eaLnBrk="1" hangingPunct="1">
              <a:buFont typeface="Wingdings" charset="0"/>
              <a:buChar char="v"/>
              <a:defRPr/>
            </a:pPr>
            <a:r>
              <a:rPr lang="en-US" dirty="0" err="1"/>
              <a:t>Lớp</a:t>
            </a:r>
            <a:r>
              <a:rPr lang="en-US" dirty="0"/>
              <a:t> </a:t>
            </a:r>
            <a:r>
              <a:rPr lang="en-US" dirty="0" err="1"/>
              <a:t>tập</a:t>
            </a:r>
            <a:r>
              <a:rPr lang="en-US" dirty="0"/>
              <a:t> </a:t>
            </a:r>
            <a:r>
              <a:rPr lang="en-US" dirty="0" err="1"/>
              <a:t>huấn</a:t>
            </a:r>
            <a:r>
              <a:rPr lang="en-US" dirty="0"/>
              <a:t> qua </a:t>
            </a:r>
            <a:r>
              <a:rPr lang="en-US" dirty="0" err="1"/>
              <a:t>mạng</a:t>
            </a:r>
            <a:r>
              <a:rPr lang="en-US" dirty="0"/>
              <a:t> </a:t>
            </a:r>
            <a:r>
              <a:rPr lang="en-US" dirty="0" err="1"/>
              <a:t>thí</a:t>
            </a:r>
            <a:r>
              <a:rPr lang="en-US" dirty="0"/>
              <a:t> </a:t>
            </a:r>
            <a:r>
              <a:rPr lang="en-US" dirty="0" err="1"/>
              <a:t>điểm</a:t>
            </a:r>
            <a:r>
              <a:rPr lang="en-US" dirty="0"/>
              <a:t> </a:t>
            </a:r>
            <a:r>
              <a:rPr lang="en-US" dirty="0" err="1"/>
              <a:t>đầu</a:t>
            </a:r>
            <a:r>
              <a:rPr lang="en-US" dirty="0"/>
              <a:t> </a:t>
            </a:r>
            <a:r>
              <a:rPr lang="en-US" dirty="0" err="1"/>
              <a:t>tiên</a:t>
            </a:r>
            <a:r>
              <a:rPr lang="en-US" dirty="0"/>
              <a:t> </a:t>
            </a:r>
            <a:r>
              <a:rPr lang="en-US" dirty="0" err="1"/>
              <a:t>được</a:t>
            </a:r>
            <a:r>
              <a:rPr lang="en-US" dirty="0"/>
              <a:t> </a:t>
            </a:r>
            <a:r>
              <a:rPr lang="en-US" dirty="0" err="1"/>
              <a:t>lựa</a:t>
            </a:r>
            <a:r>
              <a:rPr lang="en-US" dirty="0"/>
              <a:t> </a:t>
            </a:r>
            <a:r>
              <a:rPr lang="en-US" dirty="0" err="1"/>
              <a:t>chọn</a:t>
            </a:r>
            <a:r>
              <a:rPr lang="en-US" dirty="0"/>
              <a:t> </a:t>
            </a:r>
            <a:r>
              <a:rPr lang="en-US" dirty="0" err="1"/>
              <a:t>tại</a:t>
            </a:r>
            <a:r>
              <a:rPr lang="en-US" dirty="0"/>
              <a:t> 4 </a:t>
            </a:r>
            <a:r>
              <a:rPr lang="en-US" dirty="0" err="1"/>
              <a:t>tỉnh</a:t>
            </a:r>
            <a:r>
              <a:rPr lang="en-US" dirty="0"/>
              <a:t>: </a:t>
            </a:r>
            <a:r>
              <a:rPr lang="en-US" dirty="0" err="1"/>
              <a:t>Hòa</a:t>
            </a:r>
            <a:r>
              <a:rPr lang="en-US" dirty="0"/>
              <a:t> </a:t>
            </a:r>
            <a:r>
              <a:rPr lang="en-US" dirty="0" err="1"/>
              <a:t>Bình</a:t>
            </a:r>
            <a:r>
              <a:rPr lang="en-US" dirty="0"/>
              <a:t>, </a:t>
            </a:r>
            <a:r>
              <a:rPr lang="en-US" dirty="0" err="1"/>
              <a:t>Hải</a:t>
            </a:r>
            <a:r>
              <a:rPr lang="en-US" dirty="0"/>
              <a:t> </a:t>
            </a:r>
            <a:r>
              <a:rPr lang="en-US" dirty="0" err="1"/>
              <a:t>Dương</a:t>
            </a:r>
            <a:r>
              <a:rPr lang="en-US" dirty="0"/>
              <a:t>, </a:t>
            </a:r>
            <a:r>
              <a:rPr lang="en-US" dirty="0" err="1"/>
              <a:t>Thái</a:t>
            </a:r>
            <a:r>
              <a:rPr lang="en-US" dirty="0"/>
              <a:t> </a:t>
            </a:r>
            <a:r>
              <a:rPr lang="en-US" dirty="0" err="1"/>
              <a:t>Nguyên</a:t>
            </a:r>
            <a:r>
              <a:rPr lang="en-US" dirty="0"/>
              <a:t> </a:t>
            </a:r>
            <a:r>
              <a:rPr lang="en-US" dirty="0" err="1"/>
              <a:t>và</a:t>
            </a:r>
            <a:r>
              <a:rPr lang="en-US" dirty="0"/>
              <a:t> </a:t>
            </a:r>
            <a:r>
              <a:rPr lang="en-US" dirty="0" err="1"/>
              <a:t>Yên</a:t>
            </a:r>
            <a:r>
              <a:rPr lang="en-US" dirty="0"/>
              <a:t> </a:t>
            </a:r>
            <a:r>
              <a:rPr lang="en-US" dirty="0" err="1"/>
              <a:t>Bái</a:t>
            </a:r>
            <a:r>
              <a:rPr lang="en-US" dirty="0"/>
              <a:t>. </a:t>
            </a:r>
            <a:r>
              <a:rPr lang="en-US" dirty="0" err="1"/>
              <a:t>Thời</a:t>
            </a:r>
            <a:r>
              <a:rPr lang="en-US" dirty="0"/>
              <a:t> </a:t>
            </a:r>
            <a:r>
              <a:rPr lang="en-US" dirty="0" err="1"/>
              <a:t>gian</a:t>
            </a:r>
            <a:r>
              <a:rPr lang="en-US" dirty="0"/>
              <a:t> </a:t>
            </a:r>
            <a:r>
              <a:rPr lang="en-US" dirty="0" err="1"/>
              <a:t>tổ</a:t>
            </a:r>
            <a:r>
              <a:rPr lang="en-US" dirty="0"/>
              <a:t> </a:t>
            </a:r>
            <a:r>
              <a:rPr lang="en-US" dirty="0" err="1"/>
              <a:t>chức</a:t>
            </a:r>
            <a:r>
              <a:rPr lang="en-US" dirty="0"/>
              <a:t> </a:t>
            </a:r>
            <a:r>
              <a:rPr lang="en-US" dirty="0" err="1"/>
              <a:t>từ</a:t>
            </a:r>
            <a:r>
              <a:rPr lang="en-US" dirty="0"/>
              <a:t> 20 </a:t>
            </a:r>
            <a:r>
              <a:rPr lang="en-US" dirty="0" err="1"/>
              <a:t>đến</a:t>
            </a:r>
            <a:r>
              <a:rPr lang="en-US" dirty="0"/>
              <a:t> 26/8/2013.</a:t>
            </a:r>
          </a:p>
          <a:p>
            <a:pPr algn="just" eaLnBrk="1" hangingPunct="1">
              <a:buFont typeface="Wingdings" charset="0"/>
              <a:buChar char="v"/>
              <a:defRPr/>
            </a:pPr>
            <a:r>
              <a:rPr lang="en-US" dirty="0" err="1"/>
              <a:t>Sau</a:t>
            </a:r>
            <a:r>
              <a:rPr lang="en-US" dirty="0"/>
              <a:t> </a:t>
            </a:r>
            <a:r>
              <a:rPr lang="en-US" dirty="0" err="1"/>
              <a:t>đó</a:t>
            </a:r>
            <a:r>
              <a:rPr lang="en-US" dirty="0"/>
              <a:t> </a:t>
            </a:r>
            <a:r>
              <a:rPr lang="en-US" dirty="0" err="1"/>
              <a:t>rút</a:t>
            </a:r>
            <a:r>
              <a:rPr lang="en-US" dirty="0"/>
              <a:t> </a:t>
            </a:r>
            <a:r>
              <a:rPr lang="en-US" dirty="0" err="1"/>
              <a:t>kinh</a:t>
            </a:r>
            <a:r>
              <a:rPr lang="en-US" dirty="0"/>
              <a:t> </a:t>
            </a:r>
            <a:r>
              <a:rPr lang="en-US" dirty="0" err="1"/>
              <a:t>nghiệm</a:t>
            </a:r>
            <a:r>
              <a:rPr lang="en-US" dirty="0"/>
              <a:t> </a:t>
            </a:r>
            <a:r>
              <a:rPr lang="en-US" dirty="0" err="1"/>
              <a:t>để</a:t>
            </a:r>
            <a:r>
              <a:rPr lang="en-US" dirty="0"/>
              <a:t> </a:t>
            </a:r>
            <a:r>
              <a:rPr lang="en-US" dirty="0" err="1"/>
              <a:t>triển</a:t>
            </a:r>
            <a:r>
              <a:rPr lang="en-US" dirty="0"/>
              <a:t> </a:t>
            </a:r>
            <a:r>
              <a:rPr lang="en-US" dirty="0" err="1"/>
              <a:t>khai</a:t>
            </a:r>
            <a:r>
              <a:rPr lang="en-US" dirty="0"/>
              <a:t> </a:t>
            </a:r>
            <a:r>
              <a:rPr lang="en-US" dirty="0" err="1"/>
              <a:t>trên</a:t>
            </a:r>
            <a:r>
              <a:rPr lang="en-US" dirty="0"/>
              <a:t> </a:t>
            </a:r>
            <a:r>
              <a:rPr lang="en-US" dirty="0" err="1"/>
              <a:t>phạm</a:t>
            </a:r>
            <a:r>
              <a:rPr lang="en-US" dirty="0"/>
              <a:t> vi </a:t>
            </a:r>
            <a:r>
              <a:rPr lang="en-US" dirty="0" err="1"/>
              <a:t>toàn</a:t>
            </a:r>
            <a:r>
              <a:rPr lang="en-US" dirty="0"/>
              <a:t> </a:t>
            </a:r>
            <a:r>
              <a:rPr lang="en-US" dirty="0" err="1"/>
              <a:t>quốc</a:t>
            </a:r>
            <a:r>
              <a:rPr lang="en-US" dirty="0"/>
              <a:t>.</a:t>
            </a:r>
          </a:p>
          <a:p>
            <a:pPr algn="just" eaLnBrk="1" hangingPunct="1">
              <a:buFont typeface="Wingdings" charset="0"/>
              <a:buChar char="v"/>
              <a:defRPr/>
            </a:pPr>
            <a:endParaRPr lang="en-US" dirty="0"/>
          </a:p>
        </p:txBody>
      </p:sp>
      <p:sp>
        <p:nvSpPr>
          <p:cNvPr id="4" name="Date Placeholder 3"/>
          <p:cNvSpPr>
            <a:spLocks noGrp="1"/>
          </p:cNvSpPr>
          <p:nvPr>
            <p:ph type="dt" sz="quarter" idx="10"/>
          </p:nvPr>
        </p:nvSpPr>
        <p:spPr/>
        <p:txBody>
          <a:bodyPr/>
          <a:lstStyle/>
          <a:p>
            <a:pPr>
              <a:defRPr/>
            </a:pPr>
            <a:fld id="{2E5782B4-9A6F-5E4B-9C0C-8B6F6C1330F7}" type="datetime1">
              <a:rPr lang="en-US"/>
              <a:pPr>
                <a:defRPr/>
              </a:pPr>
              <a:t>9/20/2013</a:t>
            </a:fld>
            <a:endParaRPr lang="en-US"/>
          </a:p>
        </p:txBody>
      </p:sp>
      <p:sp>
        <p:nvSpPr>
          <p:cNvPr id="5" name="Slide Number Placeholder 4"/>
          <p:cNvSpPr>
            <a:spLocks noGrp="1"/>
          </p:cNvSpPr>
          <p:nvPr>
            <p:ph type="sldNum" sz="quarter" idx="12"/>
          </p:nvPr>
        </p:nvSpPr>
        <p:spPr/>
        <p:txBody>
          <a:bodyPr/>
          <a:lstStyle/>
          <a:p>
            <a:pPr>
              <a:defRPr/>
            </a:pPr>
            <a:fld id="{D4FE7B12-369E-47C3-BE58-0342E495FB05}"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eaLnBrk="1" hangingPunct="1">
              <a:lnSpc>
                <a:spcPct val="120000"/>
              </a:lnSpc>
              <a:buFont typeface="Wingdings" charset="0"/>
              <a:buNone/>
              <a:defRPr/>
            </a:pPr>
            <a:r>
              <a:rPr lang="en-US" dirty="0" err="1">
                <a:solidFill>
                  <a:srgbClr val="FF6600"/>
                </a:solidFill>
              </a:rPr>
              <a:t>Hoạt</a:t>
            </a:r>
            <a:r>
              <a:rPr lang="en-US" dirty="0">
                <a:solidFill>
                  <a:srgbClr val="FF6600"/>
                </a:solidFill>
              </a:rPr>
              <a:t> </a:t>
            </a:r>
            <a:r>
              <a:rPr lang="en-US" dirty="0" err="1">
                <a:solidFill>
                  <a:srgbClr val="FF6600"/>
                </a:solidFill>
              </a:rPr>
              <a:t>động</a:t>
            </a:r>
            <a:r>
              <a:rPr lang="en-US" dirty="0">
                <a:solidFill>
                  <a:srgbClr val="FF6600"/>
                </a:solidFill>
              </a:rPr>
              <a:t> 11: </a:t>
            </a:r>
            <a:r>
              <a:rPr lang="en-US" dirty="0" err="1">
                <a:solidFill>
                  <a:srgbClr val="FF6600"/>
                </a:solidFill>
              </a:rPr>
              <a:t>Xây</a:t>
            </a:r>
            <a:r>
              <a:rPr lang="en-US" dirty="0">
                <a:solidFill>
                  <a:srgbClr val="FF6600"/>
                </a:solidFill>
              </a:rPr>
              <a:t> </a:t>
            </a:r>
            <a:r>
              <a:rPr lang="en-US" dirty="0" err="1">
                <a:solidFill>
                  <a:srgbClr val="FF6600"/>
                </a:solidFill>
              </a:rPr>
              <a:t>dựng</a:t>
            </a:r>
            <a:r>
              <a:rPr lang="en-US" dirty="0">
                <a:solidFill>
                  <a:srgbClr val="FF6600"/>
                </a:solidFill>
              </a:rPr>
              <a:t> website “</a:t>
            </a:r>
            <a:r>
              <a:rPr lang="en-US" dirty="0" err="1">
                <a:solidFill>
                  <a:srgbClr val="FF6600"/>
                </a:solidFill>
              </a:rPr>
              <a:t>Bàn</a:t>
            </a:r>
            <a:r>
              <a:rPr lang="en-US" dirty="0">
                <a:solidFill>
                  <a:srgbClr val="FF6600"/>
                </a:solidFill>
              </a:rPr>
              <a:t> </a:t>
            </a:r>
            <a:r>
              <a:rPr lang="en-US" dirty="0" err="1">
                <a:solidFill>
                  <a:srgbClr val="FF6600"/>
                </a:solidFill>
              </a:rPr>
              <a:t>tay</a:t>
            </a:r>
            <a:r>
              <a:rPr lang="en-US" dirty="0">
                <a:solidFill>
                  <a:srgbClr val="FF6600"/>
                </a:solidFill>
              </a:rPr>
              <a:t> </a:t>
            </a:r>
            <a:r>
              <a:rPr lang="en-US" dirty="0" err="1">
                <a:solidFill>
                  <a:srgbClr val="FF6600"/>
                </a:solidFill>
              </a:rPr>
              <a:t>nặn</a:t>
            </a:r>
            <a:r>
              <a:rPr lang="en-US" dirty="0">
                <a:solidFill>
                  <a:srgbClr val="FF6600"/>
                </a:solidFill>
              </a:rPr>
              <a:t> </a:t>
            </a:r>
            <a:r>
              <a:rPr lang="en-US" dirty="0" err="1">
                <a:solidFill>
                  <a:srgbClr val="FF6600"/>
                </a:solidFill>
              </a:rPr>
              <a:t>bột</a:t>
            </a:r>
            <a:r>
              <a:rPr lang="en-US" dirty="0">
                <a:solidFill>
                  <a:srgbClr val="FF6600"/>
                </a:solidFill>
              </a:rPr>
              <a:t>”.</a:t>
            </a:r>
          </a:p>
          <a:p>
            <a:pPr algn="just" eaLnBrk="1" hangingPunct="1">
              <a:lnSpc>
                <a:spcPct val="120000"/>
              </a:lnSpc>
              <a:buFont typeface="Wingdings" charset="0"/>
              <a:buChar char="v"/>
              <a:defRPr/>
            </a:pPr>
            <a:r>
              <a:rPr lang="en-US" dirty="0" err="1"/>
              <a:t>Tháng</a:t>
            </a:r>
            <a:r>
              <a:rPr lang="en-US" dirty="0"/>
              <a:t> 12/2013 </a:t>
            </a:r>
            <a:r>
              <a:rPr lang="en-US" dirty="0" err="1"/>
              <a:t>trang</a:t>
            </a:r>
            <a:r>
              <a:rPr lang="en-US" dirty="0"/>
              <a:t> website </a:t>
            </a:r>
            <a:r>
              <a:rPr lang="en-US" dirty="0" err="1"/>
              <a:t>đã</a:t>
            </a:r>
            <a:r>
              <a:rPr lang="en-US" dirty="0"/>
              <a:t> </a:t>
            </a:r>
            <a:r>
              <a:rPr lang="en-US" dirty="0" err="1"/>
              <a:t>đi</a:t>
            </a:r>
            <a:r>
              <a:rPr lang="en-US" dirty="0"/>
              <a:t> </a:t>
            </a:r>
            <a:r>
              <a:rPr lang="en-US" dirty="0" err="1"/>
              <a:t>vào</a:t>
            </a:r>
            <a:r>
              <a:rPr lang="en-US" dirty="0"/>
              <a:t> </a:t>
            </a:r>
            <a:r>
              <a:rPr lang="en-US" dirty="0" err="1"/>
              <a:t>hoạt</a:t>
            </a:r>
            <a:r>
              <a:rPr lang="en-US" dirty="0"/>
              <a:t> </a:t>
            </a:r>
            <a:r>
              <a:rPr lang="en-US" dirty="0" err="1"/>
              <a:t>động</a:t>
            </a:r>
            <a:r>
              <a:rPr lang="en-US" dirty="0"/>
              <a:t> </a:t>
            </a:r>
            <a:r>
              <a:rPr lang="en-US" dirty="0" err="1"/>
              <a:t>với</a:t>
            </a:r>
            <a:r>
              <a:rPr lang="en-US" dirty="0"/>
              <a:t> </a:t>
            </a:r>
            <a:r>
              <a:rPr lang="en-US" dirty="0" err="1"/>
              <a:t>sự</a:t>
            </a:r>
            <a:r>
              <a:rPr lang="en-US" dirty="0"/>
              <a:t> </a:t>
            </a:r>
            <a:r>
              <a:rPr lang="en-US" dirty="0" err="1"/>
              <a:t>tham</a:t>
            </a:r>
            <a:r>
              <a:rPr lang="en-US" dirty="0"/>
              <a:t> </a:t>
            </a:r>
            <a:r>
              <a:rPr lang="en-US" dirty="0" err="1"/>
              <a:t>gia</a:t>
            </a:r>
            <a:r>
              <a:rPr lang="en-US" dirty="0"/>
              <a:t> chia </a:t>
            </a:r>
            <a:r>
              <a:rPr lang="en-US" dirty="0" err="1"/>
              <a:t>sẻ</a:t>
            </a:r>
            <a:r>
              <a:rPr lang="en-US" dirty="0"/>
              <a:t> </a:t>
            </a:r>
            <a:r>
              <a:rPr lang="en-US" dirty="0" err="1"/>
              <a:t>kinh</a:t>
            </a:r>
            <a:r>
              <a:rPr lang="en-US" dirty="0"/>
              <a:t> </a:t>
            </a:r>
            <a:r>
              <a:rPr lang="en-US" dirty="0" err="1"/>
              <a:t>nghiệm</a:t>
            </a:r>
            <a:r>
              <a:rPr lang="en-US" dirty="0"/>
              <a:t>, </a:t>
            </a:r>
            <a:r>
              <a:rPr lang="en-US" dirty="0" err="1"/>
              <a:t>thông</a:t>
            </a:r>
            <a:r>
              <a:rPr lang="en-US" dirty="0"/>
              <a:t> tin </a:t>
            </a:r>
            <a:r>
              <a:rPr lang="en-US" dirty="0" err="1"/>
              <a:t>hoạt</a:t>
            </a:r>
            <a:r>
              <a:rPr lang="en-US" dirty="0"/>
              <a:t> </a:t>
            </a:r>
            <a:r>
              <a:rPr lang="en-US" dirty="0" err="1"/>
              <a:t>động</a:t>
            </a:r>
            <a:r>
              <a:rPr lang="en-US" dirty="0"/>
              <a:t> </a:t>
            </a:r>
            <a:r>
              <a:rPr lang="en-US" dirty="0" err="1"/>
              <a:t>giữa</a:t>
            </a:r>
            <a:r>
              <a:rPr lang="en-US" dirty="0"/>
              <a:t> </a:t>
            </a:r>
            <a:r>
              <a:rPr lang="en-US" dirty="0" err="1"/>
              <a:t>các</a:t>
            </a:r>
            <a:r>
              <a:rPr lang="en-US" dirty="0"/>
              <a:t> </a:t>
            </a:r>
            <a:r>
              <a:rPr lang="en-US" dirty="0" err="1"/>
              <a:t>tỉnh</a:t>
            </a:r>
            <a:r>
              <a:rPr lang="en-US" dirty="0"/>
              <a:t> </a:t>
            </a:r>
            <a:r>
              <a:rPr lang="en-US" dirty="0" err="1"/>
              <a:t>tham</a:t>
            </a:r>
            <a:r>
              <a:rPr lang="en-US" dirty="0"/>
              <a:t> </a:t>
            </a:r>
            <a:r>
              <a:rPr lang="en-US" dirty="0" err="1"/>
              <a:t>gia</a:t>
            </a:r>
            <a:r>
              <a:rPr lang="en-US" dirty="0"/>
              <a:t> </a:t>
            </a:r>
            <a:r>
              <a:rPr lang="en-US" dirty="0" err="1"/>
              <a:t>thí</a:t>
            </a:r>
            <a:r>
              <a:rPr lang="en-US" dirty="0"/>
              <a:t> </a:t>
            </a:r>
            <a:r>
              <a:rPr lang="en-US" dirty="0" err="1"/>
              <a:t>điểm</a:t>
            </a:r>
            <a:r>
              <a:rPr lang="en-US" dirty="0" smtClean="0"/>
              <a:t>.</a:t>
            </a:r>
          </a:p>
          <a:p>
            <a:pPr algn="just" eaLnBrk="1" hangingPunct="1">
              <a:lnSpc>
                <a:spcPct val="120000"/>
              </a:lnSpc>
              <a:buFont typeface="Wingdings" charset="0"/>
              <a:buChar char="v"/>
              <a:defRPr/>
            </a:pPr>
            <a:r>
              <a:rPr lang="en-US" dirty="0" err="1" smtClean="0"/>
              <a:t>Số</a:t>
            </a:r>
            <a:r>
              <a:rPr lang="en-US" dirty="0" smtClean="0"/>
              <a:t> </a:t>
            </a:r>
            <a:r>
              <a:rPr lang="en-US" dirty="0" err="1" smtClean="0"/>
              <a:t>lượng</a:t>
            </a:r>
            <a:r>
              <a:rPr lang="en-US" dirty="0" smtClean="0"/>
              <a:t> </a:t>
            </a:r>
            <a:r>
              <a:rPr lang="en-US" dirty="0" err="1" smtClean="0"/>
              <a:t>bài</a:t>
            </a:r>
            <a:endParaRPr lang="en-US" dirty="0" smtClean="0"/>
          </a:p>
          <a:p>
            <a:pPr algn="just" eaLnBrk="1" hangingPunct="1">
              <a:lnSpc>
                <a:spcPct val="120000"/>
              </a:lnSpc>
              <a:buFont typeface="Wingdings" charset="0"/>
              <a:buChar char="v"/>
              <a:defRPr/>
            </a:pPr>
            <a:r>
              <a:rPr lang="en-US" dirty="0" err="1" smtClean="0"/>
              <a:t>Số</a:t>
            </a:r>
            <a:r>
              <a:rPr lang="en-US" dirty="0" smtClean="0"/>
              <a:t> </a:t>
            </a:r>
            <a:r>
              <a:rPr lang="en-US" dirty="0" err="1" smtClean="0"/>
              <a:t>lượng</a:t>
            </a:r>
            <a:r>
              <a:rPr lang="en-US" dirty="0" smtClean="0"/>
              <a:t> </a:t>
            </a:r>
            <a:r>
              <a:rPr lang="en-US" dirty="0" err="1" smtClean="0"/>
              <a:t>ảnh</a:t>
            </a:r>
            <a:r>
              <a:rPr lang="en-US" dirty="0" smtClean="0"/>
              <a:t> </a:t>
            </a:r>
            <a:r>
              <a:rPr lang="en-US" dirty="0" err="1" smtClean="0"/>
              <a:t>tư</a:t>
            </a:r>
            <a:r>
              <a:rPr lang="en-US" dirty="0" smtClean="0"/>
              <a:t> </a:t>
            </a:r>
            <a:r>
              <a:rPr lang="en-US" dirty="0" err="1" smtClean="0"/>
              <a:t>liệu</a:t>
            </a:r>
            <a:endParaRPr lang="en-US" dirty="0" smtClean="0"/>
          </a:p>
          <a:p>
            <a:pPr algn="just" eaLnBrk="1" hangingPunct="1">
              <a:lnSpc>
                <a:spcPct val="120000"/>
              </a:lnSpc>
              <a:buFont typeface="Wingdings" charset="0"/>
              <a:buChar char="v"/>
              <a:defRPr/>
            </a:pPr>
            <a:r>
              <a:rPr lang="en-US" dirty="0" err="1" smtClean="0"/>
              <a:t>Số</a:t>
            </a:r>
            <a:r>
              <a:rPr lang="en-US" dirty="0" smtClean="0"/>
              <a:t> </a:t>
            </a:r>
            <a:r>
              <a:rPr lang="en-US" dirty="0" err="1" smtClean="0"/>
              <a:t>lượng</a:t>
            </a:r>
            <a:r>
              <a:rPr lang="en-US" dirty="0" smtClean="0"/>
              <a:t> Video-clip</a:t>
            </a:r>
            <a:endParaRPr lang="en-US" dirty="0"/>
          </a:p>
          <a:p>
            <a:pPr algn="just" eaLnBrk="1" hangingPunct="1">
              <a:lnSpc>
                <a:spcPct val="120000"/>
              </a:lnSpc>
              <a:buFont typeface="Wingdings" charset="0"/>
              <a:buChar char="v"/>
              <a:defRPr/>
            </a:pPr>
            <a:endParaRPr lang="en-US" dirty="0"/>
          </a:p>
        </p:txBody>
      </p:sp>
      <p:sp>
        <p:nvSpPr>
          <p:cNvPr id="4" name="Date Placeholder 3"/>
          <p:cNvSpPr>
            <a:spLocks noGrp="1"/>
          </p:cNvSpPr>
          <p:nvPr>
            <p:ph type="dt" sz="quarter" idx="10"/>
          </p:nvPr>
        </p:nvSpPr>
        <p:spPr/>
        <p:txBody>
          <a:bodyPr/>
          <a:lstStyle/>
          <a:p>
            <a:pPr>
              <a:defRPr/>
            </a:pPr>
            <a:fld id="{602191CF-C671-7740-A94E-60B7DDE7F102}" type="datetime1">
              <a:rPr lang="en-US"/>
              <a:pPr>
                <a:defRPr/>
              </a:pPr>
              <a:t>9/20/2013</a:t>
            </a:fld>
            <a:endParaRPr lang="en-US"/>
          </a:p>
        </p:txBody>
      </p:sp>
      <p:sp>
        <p:nvSpPr>
          <p:cNvPr id="116739"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6" name="Slide Number Placeholder 5"/>
          <p:cNvSpPr>
            <a:spLocks noGrp="1"/>
          </p:cNvSpPr>
          <p:nvPr>
            <p:ph type="sldNum" sz="quarter" idx="12"/>
          </p:nvPr>
        </p:nvSpPr>
        <p:spPr/>
        <p:txBody>
          <a:bodyPr/>
          <a:lstStyle/>
          <a:p>
            <a:pPr>
              <a:defRPr/>
            </a:pPr>
            <a:fld id="{4822177F-BF14-4BA2-B70E-62C4050DA931}"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eaLnBrk="1" hangingPunct="1">
              <a:lnSpc>
                <a:spcPct val="120000"/>
              </a:lnSpc>
              <a:buFont typeface="Wingdings" charset="0"/>
              <a:buNone/>
              <a:defRPr/>
            </a:pPr>
            <a:r>
              <a:rPr lang="en-US" dirty="0" err="1">
                <a:solidFill>
                  <a:srgbClr val="FF6600"/>
                </a:solidFill>
              </a:rPr>
              <a:t>Hoạt</a:t>
            </a:r>
            <a:r>
              <a:rPr lang="en-US" dirty="0">
                <a:solidFill>
                  <a:srgbClr val="FF6600"/>
                </a:solidFill>
              </a:rPr>
              <a:t> </a:t>
            </a:r>
            <a:r>
              <a:rPr lang="en-US" dirty="0" err="1">
                <a:solidFill>
                  <a:srgbClr val="FF6600"/>
                </a:solidFill>
              </a:rPr>
              <a:t>động</a:t>
            </a:r>
            <a:r>
              <a:rPr lang="en-US" dirty="0">
                <a:solidFill>
                  <a:srgbClr val="FF6600"/>
                </a:solidFill>
              </a:rPr>
              <a:t> </a:t>
            </a:r>
            <a:r>
              <a:rPr lang="en-US" dirty="0" smtClean="0">
                <a:solidFill>
                  <a:srgbClr val="FF6600"/>
                </a:solidFill>
              </a:rPr>
              <a:t>12: </a:t>
            </a:r>
            <a:r>
              <a:rPr lang="en-US" dirty="0" err="1">
                <a:solidFill>
                  <a:srgbClr val="FF6600"/>
                </a:solidFill>
              </a:rPr>
              <a:t>Hợp</a:t>
            </a:r>
            <a:r>
              <a:rPr lang="en-US" dirty="0">
                <a:solidFill>
                  <a:srgbClr val="FF6600"/>
                </a:solidFill>
              </a:rPr>
              <a:t> </a:t>
            </a:r>
            <a:r>
              <a:rPr lang="en-US" dirty="0" err="1">
                <a:solidFill>
                  <a:srgbClr val="FF6600"/>
                </a:solidFill>
              </a:rPr>
              <a:t>tác</a:t>
            </a:r>
            <a:r>
              <a:rPr lang="en-US" dirty="0">
                <a:solidFill>
                  <a:srgbClr val="FF6600"/>
                </a:solidFill>
              </a:rPr>
              <a:t> </a:t>
            </a:r>
            <a:r>
              <a:rPr lang="en-US" dirty="0" err="1">
                <a:solidFill>
                  <a:srgbClr val="FF6600"/>
                </a:solidFill>
              </a:rPr>
              <a:t>quốc</a:t>
            </a:r>
            <a:r>
              <a:rPr lang="en-US" dirty="0">
                <a:solidFill>
                  <a:srgbClr val="FF6600"/>
                </a:solidFill>
              </a:rPr>
              <a:t> </a:t>
            </a:r>
            <a:r>
              <a:rPr lang="en-US" dirty="0" err="1">
                <a:solidFill>
                  <a:srgbClr val="FF6600"/>
                </a:solidFill>
              </a:rPr>
              <a:t>tế</a:t>
            </a:r>
            <a:endParaRPr lang="en-US" dirty="0">
              <a:solidFill>
                <a:srgbClr val="FF6600"/>
              </a:solidFill>
            </a:endParaRPr>
          </a:p>
          <a:p>
            <a:pPr algn="just" eaLnBrk="1" hangingPunct="1">
              <a:lnSpc>
                <a:spcPct val="120000"/>
              </a:lnSpc>
              <a:buFont typeface="Wingdings" charset="0"/>
              <a:buChar char="v"/>
              <a:defRPr/>
            </a:pPr>
            <a:r>
              <a:rPr lang="en-US" dirty="0" err="1"/>
              <a:t>Tháng</a:t>
            </a:r>
            <a:r>
              <a:rPr lang="en-US" dirty="0"/>
              <a:t> 8/2013 </a:t>
            </a:r>
            <a:r>
              <a:rPr lang="en-US" dirty="0" err="1"/>
              <a:t>Hội</a:t>
            </a:r>
            <a:r>
              <a:rPr lang="en-US" dirty="0"/>
              <a:t> </a:t>
            </a:r>
            <a:r>
              <a:rPr lang="en-US" dirty="0" err="1"/>
              <a:t>gặp</a:t>
            </a:r>
            <a:r>
              <a:rPr lang="en-US" dirty="0"/>
              <a:t> </a:t>
            </a:r>
            <a:r>
              <a:rPr lang="en-US" dirty="0" err="1"/>
              <a:t>gỡ</a:t>
            </a:r>
            <a:r>
              <a:rPr lang="en-US" dirty="0"/>
              <a:t> </a:t>
            </a:r>
            <a:r>
              <a:rPr lang="en-US" dirty="0" err="1"/>
              <a:t>việt</a:t>
            </a:r>
            <a:r>
              <a:rPr lang="en-US" dirty="0"/>
              <a:t> Nam </a:t>
            </a:r>
            <a:r>
              <a:rPr lang="en-US" dirty="0" err="1"/>
              <a:t>phối</a:t>
            </a:r>
            <a:r>
              <a:rPr lang="en-US" dirty="0"/>
              <a:t> </a:t>
            </a:r>
            <a:r>
              <a:rPr lang="en-US" dirty="0" err="1"/>
              <a:t>hợp</a:t>
            </a:r>
            <a:r>
              <a:rPr lang="en-US" dirty="0"/>
              <a:t> </a:t>
            </a:r>
            <a:r>
              <a:rPr lang="en-US" dirty="0" err="1"/>
              <a:t>với</a:t>
            </a:r>
            <a:r>
              <a:rPr lang="en-US" dirty="0"/>
              <a:t> </a:t>
            </a:r>
            <a:r>
              <a:rPr lang="en-US" dirty="0" err="1"/>
              <a:t>Bộ</a:t>
            </a:r>
            <a:r>
              <a:rPr lang="en-US" dirty="0"/>
              <a:t> </a:t>
            </a:r>
            <a:r>
              <a:rPr lang="en-US" dirty="0" err="1"/>
              <a:t>Giáo</a:t>
            </a:r>
            <a:r>
              <a:rPr lang="en-US" dirty="0"/>
              <a:t> </a:t>
            </a:r>
            <a:r>
              <a:rPr lang="en-US" dirty="0" err="1"/>
              <a:t>dục</a:t>
            </a:r>
            <a:r>
              <a:rPr lang="en-US" dirty="0"/>
              <a:t> </a:t>
            </a:r>
            <a:r>
              <a:rPr lang="en-US" dirty="0" err="1"/>
              <a:t>Pháp</a:t>
            </a:r>
            <a:r>
              <a:rPr lang="en-US" dirty="0"/>
              <a:t> </a:t>
            </a:r>
            <a:r>
              <a:rPr lang="en-US" dirty="0" err="1"/>
              <a:t>để</a:t>
            </a:r>
            <a:r>
              <a:rPr lang="en-US" dirty="0"/>
              <a:t> </a:t>
            </a:r>
            <a:r>
              <a:rPr lang="en-US" dirty="0" err="1"/>
              <a:t>tổ</a:t>
            </a:r>
            <a:r>
              <a:rPr lang="en-US" dirty="0"/>
              <a:t> </a:t>
            </a:r>
            <a:r>
              <a:rPr lang="en-US" dirty="0" err="1"/>
              <a:t>chức</a:t>
            </a:r>
            <a:r>
              <a:rPr lang="en-US" dirty="0"/>
              <a:t> </a:t>
            </a:r>
            <a:r>
              <a:rPr lang="en-US" dirty="0" err="1"/>
              <a:t>tập</a:t>
            </a:r>
            <a:r>
              <a:rPr lang="en-US" dirty="0"/>
              <a:t> </a:t>
            </a:r>
            <a:r>
              <a:rPr lang="en-US" dirty="0" err="1"/>
              <a:t>huấn</a:t>
            </a:r>
            <a:r>
              <a:rPr lang="en-US" dirty="0"/>
              <a:t> </a:t>
            </a:r>
            <a:r>
              <a:rPr lang="en-US" dirty="0" err="1"/>
              <a:t>đợt</a:t>
            </a:r>
            <a:r>
              <a:rPr lang="en-US" dirty="0"/>
              <a:t> 2 </a:t>
            </a:r>
            <a:r>
              <a:rPr lang="en-US" dirty="0" err="1"/>
              <a:t>cho</a:t>
            </a:r>
            <a:r>
              <a:rPr lang="en-US" dirty="0"/>
              <a:t> </a:t>
            </a:r>
            <a:r>
              <a:rPr lang="en-US" dirty="0" err="1"/>
              <a:t>các</a:t>
            </a:r>
            <a:r>
              <a:rPr lang="en-US" dirty="0"/>
              <a:t> </a:t>
            </a:r>
            <a:r>
              <a:rPr lang="en-US" dirty="0" err="1"/>
              <a:t>giảng</a:t>
            </a:r>
            <a:r>
              <a:rPr lang="en-US" dirty="0"/>
              <a:t> </a:t>
            </a:r>
            <a:r>
              <a:rPr lang="en-US" dirty="0" err="1"/>
              <a:t>viên</a:t>
            </a:r>
            <a:r>
              <a:rPr lang="en-US" dirty="0"/>
              <a:t> </a:t>
            </a:r>
            <a:r>
              <a:rPr lang="en-US" dirty="0" err="1"/>
              <a:t>cốt</a:t>
            </a:r>
            <a:r>
              <a:rPr lang="en-US" dirty="0"/>
              <a:t> </a:t>
            </a:r>
            <a:r>
              <a:rPr lang="en-US" dirty="0" err="1"/>
              <a:t>cán</a:t>
            </a:r>
            <a:r>
              <a:rPr lang="en-US" dirty="0"/>
              <a:t> </a:t>
            </a:r>
            <a:r>
              <a:rPr lang="en-US" dirty="0" err="1"/>
              <a:t>Việt</a:t>
            </a:r>
            <a:r>
              <a:rPr lang="en-US" dirty="0"/>
              <a:t> Nam </a:t>
            </a:r>
            <a:r>
              <a:rPr lang="en-US" dirty="0" err="1"/>
              <a:t>tại</a:t>
            </a:r>
            <a:r>
              <a:rPr lang="en-US" dirty="0"/>
              <a:t> </a:t>
            </a:r>
            <a:r>
              <a:rPr lang="en-US" dirty="0" err="1"/>
              <a:t>Đà</a:t>
            </a:r>
            <a:r>
              <a:rPr lang="en-US" dirty="0"/>
              <a:t> </a:t>
            </a:r>
            <a:r>
              <a:rPr lang="en-US" dirty="0" err="1"/>
              <a:t>Nẵng</a:t>
            </a:r>
            <a:r>
              <a:rPr lang="en-US" dirty="0"/>
              <a:t> </a:t>
            </a:r>
            <a:r>
              <a:rPr lang="en-US" dirty="0" err="1"/>
              <a:t>và</a:t>
            </a:r>
            <a:r>
              <a:rPr lang="en-US" dirty="0"/>
              <a:t> Qui </a:t>
            </a:r>
            <a:r>
              <a:rPr lang="en-US" dirty="0" err="1"/>
              <a:t>Nhơn</a:t>
            </a:r>
            <a:r>
              <a:rPr lang="en-US" dirty="0"/>
              <a:t>.</a:t>
            </a:r>
          </a:p>
          <a:p>
            <a:pPr algn="just" eaLnBrk="1" hangingPunct="1">
              <a:lnSpc>
                <a:spcPct val="120000"/>
              </a:lnSpc>
              <a:buFont typeface="Wingdings" charset="0"/>
              <a:buChar char="v"/>
              <a:defRPr/>
            </a:pPr>
            <a:r>
              <a:rPr lang="en-US" dirty="0" err="1"/>
              <a:t>Tháng</a:t>
            </a:r>
            <a:r>
              <a:rPr lang="en-US" dirty="0"/>
              <a:t> 9/2013 </a:t>
            </a:r>
            <a:r>
              <a:rPr lang="en-US" dirty="0" err="1"/>
              <a:t>Đại</a:t>
            </a:r>
            <a:r>
              <a:rPr lang="en-US" dirty="0"/>
              <a:t> </a:t>
            </a:r>
            <a:r>
              <a:rPr lang="en-US" dirty="0" err="1"/>
              <a:t>sứ</a:t>
            </a:r>
            <a:r>
              <a:rPr lang="en-US" dirty="0"/>
              <a:t> </a:t>
            </a:r>
            <a:r>
              <a:rPr lang="en-US" dirty="0" err="1"/>
              <a:t>quán</a:t>
            </a:r>
            <a:r>
              <a:rPr lang="en-US" dirty="0"/>
              <a:t> </a:t>
            </a:r>
            <a:r>
              <a:rPr lang="en-US" dirty="0" err="1"/>
              <a:t>Pháp</a:t>
            </a:r>
            <a:r>
              <a:rPr lang="en-US" dirty="0"/>
              <a:t> </a:t>
            </a:r>
            <a:r>
              <a:rPr lang="en-US" dirty="0" err="1"/>
              <a:t>tại</a:t>
            </a:r>
            <a:r>
              <a:rPr lang="en-US" dirty="0"/>
              <a:t> </a:t>
            </a:r>
            <a:r>
              <a:rPr lang="en-US" dirty="0" err="1"/>
              <a:t>Việt</a:t>
            </a:r>
            <a:r>
              <a:rPr lang="en-US" dirty="0"/>
              <a:t> Nam </a:t>
            </a:r>
            <a:r>
              <a:rPr lang="en-US" dirty="0" err="1"/>
              <a:t>phối</a:t>
            </a:r>
            <a:r>
              <a:rPr lang="en-US" dirty="0"/>
              <a:t> </a:t>
            </a:r>
            <a:r>
              <a:rPr lang="en-US" dirty="0" err="1"/>
              <a:t>hợp</a:t>
            </a:r>
            <a:r>
              <a:rPr lang="en-US" dirty="0"/>
              <a:t> </a:t>
            </a:r>
            <a:r>
              <a:rPr lang="en-US" dirty="0" err="1"/>
              <a:t>với</a:t>
            </a:r>
            <a:r>
              <a:rPr lang="en-US" dirty="0"/>
              <a:t> </a:t>
            </a:r>
            <a:r>
              <a:rPr lang="en-US" dirty="0" err="1"/>
              <a:t>Bộ</a:t>
            </a:r>
            <a:r>
              <a:rPr lang="en-US" dirty="0"/>
              <a:t> GDĐT </a:t>
            </a:r>
            <a:r>
              <a:rPr lang="en-US" dirty="0" err="1"/>
              <a:t>sẽ</a:t>
            </a:r>
            <a:r>
              <a:rPr lang="en-US" dirty="0"/>
              <a:t> </a:t>
            </a:r>
            <a:r>
              <a:rPr lang="en-US" dirty="0" err="1"/>
              <a:t>tổ</a:t>
            </a:r>
            <a:r>
              <a:rPr lang="en-US" dirty="0"/>
              <a:t> </a:t>
            </a:r>
            <a:r>
              <a:rPr lang="en-US" dirty="0" err="1"/>
              <a:t>chức</a:t>
            </a:r>
            <a:r>
              <a:rPr lang="en-US" dirty="0"/>
              <a:t> </a:t>
            </a:r>
            <a:r>
              <a:rPr lang="en-US" dirty="0" err="1"/>
              <a:t>Hội</a:t>
            </a:r>
            <a:r>
              <a:rPr lang="en-US" dirty="0"/>
              <a:t> </a:t>
            </a:r>
            <a:r>
              <a:rPr lang="en-US" dirty="0" err="1"/>
              <a:t>thảo</a:t>
            </a:r>
            <a:r>
              <a:rPr lang="en-US" dirty="0"/>
              <a:t> </a:t>
            </a:r>
            <a:r>
              <a:rPr lang="en-US" dirty="0" err="1"/>
              <a:t>quốc</a:t>
            </a:r>
            <a:r>
              <a:rPr lang="en-US" dirty="0"/>
              <a:t> </a:t>
            </a:r>
            <a:r>
              <a:rPr lang="en-US" dirty="0" err="1"/>
              <a:t>tế</a:t>
            </a:r>
            <a:r>
              <a:rPr lang="en-US" dirty="0"/>
              <a:t> </a:t>
            </a:r>
            <a:r>
              <a:rPr lang="en-US" dirty="0" err="1"/>
              <a:t>gồm</a:t>
            </a:r>
            <a:r>
              <a:rPr lang="en-US" dirty="0"/>
              <a:t> </a:t>
            </a:r>
            <a:r>
              <a:rPr lang="en-US" dirty="0" err="1"/>
              <a:t>Pháp</a:t>
            </a:r>
            <a:r>
              <a:rPr lang="en-US" dirty="0"/>
              <a:t>, </a:t>
            </a:r>
            <a:r>
              <a:rPr lang="en-US" dirty="0" err="1"/>
              <a:t>Lào</a:t>
            </a:r>
            <a:r>
              <a:rPr lang="en-US" dirty="0"/>
              <a:t>, </a:t>
            </a:r>
            <a:r>
              <a:rPr lang="en-US" dirty="0" err="1"/>
              <a:t>Campuchia</a:t>
            </a:r>
            <a:r>
              <a:rPr lang="en-US" dirty="0"/>
              <a:t> </a:t>
            </a:r>
            <a:r>
              <a:rPr lang="en-US" dirty="0" err="1"/>
              <a:t>và</a:t>
            </a:r>
            <a:r>
              <a:rPr lang="en-US" dirty="0"/>
              <a:t> </a:t>
            </a:r>
            <a:r>
              <a:rPr lang="en-US" dirty="0" err="1"/>
              <a:t>Việt</a:t>
            </a:r>
            <a:r>
              <a:rPr lang="en-US" dirty="0"/>
              <a:t> Nam, </a:t>
            </a:r>
            <a:r>
              <a:rPr lang="en-US" dirty="0" err="1"/>
              <a:t>tại</a:t>
            </a:r>
            <a:r>
              <a:rPr lang="en-US" dirty="0"/>
              <a:t> </a:t>
            </a:r>
            <a:r>
              <a:rPr lang="en-US" dirty="0" err="1"/>
              <a:t>Hà</a:t>
            </a:r>
            <a:r>
              <a:rPr lang="en-US" dirty="0"/>
              <a:t> </a:t>
            </a:r>
            <a:r>
              <a:rPr lang="en-US" dirty="0" err="1"/>
              <a:t>Nội</a:t>
            </a:r>
            <a:r>
              <a:rPr lang="en-US" dirty="0"/>
              <a:t>.</a:t>
            </a:r>
          </a:p>
          <a:p>
            <a:pPr algn="just" eaLnBrk="1" hangingPunct="1">
              <a:lnSpc>
                <a:spcPct val="120000"/>
              </a:lnSpc>
              <a:buFont typeface="Wingdings" charset="0"/>
              <a:buChar char="v"/>
              <a:defRPr/>
            </a:pPr>
            <a:endParaRPr lang="en-US" dirty="0"/>
          </a:p>
        </p:txBody>
      </p:sp>
      <p:sp>
        <p:nvSpPr>
          <p:cNvPr id="4" name="Date Placeholder 3"/>
          <p:cNvSpPr>
            <a:spLocks noGrp="1"/>
          </p:cNvSpPr>
          <p:nvPr>
            <p:ph type="dt" sz="quarter" idx="10"/>
          </p:nvPr>
        </p:nvSpPr>
        <p:spPr/>
        <p:txBody>
          <a:bodyPr/>
          <a:lstStyle/>
          <a:p>
            <a:pPr>
              <a:defRPr/>
            </a:pPr>
            <a:fld id="{342763E8-8D1A-1842-AE29-B247CC95773F}" type="datetime1">
              <a:rPr lang="en-US"/>
              <a:pPr>
                <a:defRPr/>
              </a:pPr>
              <a:t>9/20/2013</a:t>
            </a:fld>
            <a:endParaRPr lang="en-US"/>
          </a:p>
        </p:txBody>
      </p:sp>
      <p:sp>
        <p:nvSpPr>
          <p:cNvPr id="117763"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6" name="Slide Number Placeholder 5"/>
          <p:cNvSpPr>
            <a:spLocks noGrp="1"/>
          </p:cNvSpPr>
          <p:nvPr>
            <p:ph type="sldNum" sz="quarter" idx="12"/>
          </p:nvPr>
        </p:nvSpPr>
        <p:spPr/>
        <p:txBody>
          <a:bodyPr/>
          <a:lstStyle/>
          <a:p>
            <a:pPr>
              <a:defRPr/>
            </a:pPr>
            <a:fld id="{58616B3A-6767-4FF4-9B28-39D7CEBA9B4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eaLnBrk="1" hangingPunct="1">
              <a:lnSpc>
                <a:spcPct val="120000"/>
              </a:lnSpc>
              <a:buFont typeface="Wingdings" charset="0"/>
              <a:buNone/>
              <a:defRPr/>
            </a:pPr>
            <a:r>
              <a:rPr lang="en-US" dirty="0" err="1">
                <a:solidFill>
                  <a:srgbClr val="FF6600"/>
                </a:solidFill>
              </a:rPr>
              <a:t>Hoạt</a:t>
            </a:r>
            <a:r>
              <a:rPr lang="en-US" dirty="0">
                <a:solidFill>
                  <a:srgbClr val="FF6600"/>
                </a:solidFill>
              </a:rPr>
              <a:t> </a:t>
            </a:r>
            <a:r>
              <a:rPr lang="en-US" dirty="0" err="1">
                <a:solidFill>
                  <a:srgbClr val="FF6600"/>
                </a:solidFill>
              </a:rPr>
              <a:t>động</a:t>
            </a:r>
            <a:r>
              <a:rPr lang="en-US" dirty="0">
                <a:solidFill>
                  <a:srgbClr val="FF6600"/>
                </a:solidFill>
              </a:rPr>
              <a:t> 13: </a:t>
            </a:r>
            <a:r>
              <a:rPr lang="en-US" dirty="0" err="1">
                <a:solidFill>
                  <a:srgbClr val="FF6600"/>
                </a:solidFill>
              </a:rPr>
              <a:t>Đào</a:t>
            </a:r>
            <a:r>
              <a:rPr lang="en-US" dirty="0">
                <a:solidFill>
                  <a:srgbClr val="FF6600"/>
                </a:solidFill>
              </a:rPr>
              <a:t> </a:t>
            </a:r>
            <a:r>
              <a:rPr lang="en-US" dirty="0" err="1">
                <a:solidFill>
                  <a:srgbClr val="FF6600"/>
                </a:solidFill>
              </a:rPr>
              <a:t>tạo</a:t>
            </a:r>
            <a:r>
              <a:rPr lang="en-US" dirty="0">
                <a:solidFill>
                  <a:srgbClr val="FF6600"/>
                </a:solidFill>
              </a:rPr>
              <a:t> </a:t>
            </a:r>
            <a:r>
              <a:rPr lang="en-US" dirty="0" err="1">
                <a:solidFill>
                  <a:srgbClr val="FF6600"/>
                </a:solidFill>
              </a:rPr>
              <a:t>bồi</a:t>
            </a:r>
            <a:r>
              <a:rPr lang="en-US" dirty="0">
                <a:solidFill>
                  <a:srgbClr val="FF6600"/>
                </a:solidFill>
              </a:rPr>
              <a:t> </a:t>
            </a:r>
            <a:r>
              <a:rPr lang="en-US" dirty="0" err="1">
                <a:solidFill>
                  <a:srgbClr val="FF6600"/>
                </a:solidFill>
              </a:rPr>
              <a:t>dưỡng</a:t>
            </a:r>
            <a:r>
              <a:rPr lang="en-US" dirty="0">
                <a:solidFill>
                  <a:srgbClr val="FF6600"/>
                </a:solidFill>
              </a:rPr>
              <a:t> </a:t>
            </a:r>
            <a:r>
              <a:rPr lang="en-US" dirty="0" err="1">
                <a:solidFill>
                  <a:srgbClr val="FF6600"/>
                </a:solidFill>
              </a:rPr>
              <a:t>đội</a:t>
            </a:r>
            <a:r>
              <a:rPr lang="en-US" dirty="0">
                <a:solidFill>
                  <a:srgbClr val="FF6600"/>
                </a:solidFill>
              </a:rPr>
              <a:t> </a:t>
            </a:r>
            <a:r>
              <a:rPr lang="en-US" dirty="0" err="1">
                <a:solidFill>
                  <a:srgbClr val="FF6600"/>
                </a:solidFill>
              </a:rPr>
              <a:t>ngũ</a:t>
            </a:r>
            <a:r>
              <a:rPr lang="en-US" dirty="0">
                <a:solidFill>
                  <a:srgbClr val="FF6600"/>
                </a:solidFill>
              </a:rPr>
              <a:t>.</a:t>
            </a:r>
          </a:p>
          <a:p>
            <a:pPr algn="just" eaLnBrk="1" hangingPunct="1">
              <a:lnSpc>
                <a:spcPct val="120000"/>
              </a:lnSpc>
              <a:buFont typeface="Wingdings" charset="0"/>
              <a:buChar char="v"/>
              <a:defRPr/>
            </a:pPr>
            <a:r>
              <a:rPr lang="en-US" dirty="0" err="1" smtClean="0"/>
              <a:t>Đề</a:t>
            </a:r>
            <a:r>
              <a:rPr lang="en-US" dirty="0" smtClean="0"/>
              <a:t> </a:t>
            </a:r>
            <a:r>
              <a:rPr lang="en-US" dirty="0" err="1"/>
              <a:t>án</a:t>
            </a:r>
            <a:r>
              <a:rPr lang="en-US" dirty="0"/>
              <a:t> </a:t>
            </a:r>
            <a:r>
              <a:rPr lang="en-US" dirty="0" err="1"/>
              <a:t>đã</a:t>
            </a:r>
            <a:r>
              <a:rPr lang="en-US" dirty="0"/>
              <a:t> </a:t>
            </a:r>
            <a:r>
              <a:rPr lang="en-US" dirty="0" err="1"/>
              <a:t>tập</a:t>
            </a:r>
            <a:r>
              <a:rPr lang="en-US" dirty="0"/>
              <a:t> </a:t>
            </a:r>
            <a:r>
              <a:rPr lang="en-US" dirty="0" err="1"/>
              <a:t>trung</a:t>
            </a:r>
            <a:r>
              <a:rPr lang="en-US" dirty="0"/>
              <a:t> </a:t>
            </a:r>
            <a:r>
              <a:rPr lang="en-US" dirty="0" err="1"/>
              <a:t>vào</a:t>
            </a:r>
            <a:r>
              <a:rPr lang="en-US" dirty="0"/>
              <a:t> </a:t>
            </a:r>
            <a:r>
              <a:rPr lang="en-US" dirty="0" err="1"/>
              <a:t>bồi</a:t>
            </a:r>
            <a:r>
              <a:rPr lang="en-US" dirty="0"/>
              <a:t> </a:t>
            </a:r>
            <a:r>
              <a:rPr lang="en-US" dirty="0" err="1"/>
              <a:t>dưỡng</a:t>
            </a:r>
            <a:r>
              <a:rPr lang="en-US" dirty="0"/>
              <a:t> </a:t>
            </a:r>
            <a:r>
              <a:rPr lang="en-US" dirty="0" err="1"/>
              <a:t>cho</a:t>
            </a:r>
            <a:r>
              <a:rPr lang="en-US" dirty="0"/>
              <a:t> </a:t>
            </a:r>
            <a:r>
              <a:rPr lang="en-US" dirty="0" err="1"/>
              <a:t>sinh</a:t>
            </a:r>
            <a:r>
              <a:rPr lang="en-US" dirty="0"/>
              <a:t> </a:t>
            </a:r>
            <a:r>
              <a:rPr lang="en-US" dirty="0" err="1"/>
              <a:t>viên</a:t>
            </a:r>
            <a:r>
              <a:rPr lang="en-US" dirty="0"/>
              <a:t> </a:t>
            </a:r>
            <a:r>
              <a:rPr lang="en-US" dirty="0" err="1"/>
              <a:t>năm</a:t>
            </a:r>
            <a:r>
              <a:rPr lang="en-US" dirty="0"/>
              <a:t> </a:t>
            </a:r>
            <a:r>
              <a:rPr lang="en-US" dirty="0" err="1"/>
              <a:t>cuối</a:t>
            </a:r>
            <a:r>
              <a:rPr lang="en-US" dirty="0"/>
              <a:t> </a:t>
            </a:r>
            <a:r>
              <a:rPr lang="en-US" dirty="0" err="1"/>
              <a:t>trường</a:t>
            </a:r>
            <a:r>
              <a:rPr lang="en-US" dirty="0"/>
              <a:t> CĐSP </a:t>
            </a:r>
            <a:r>
              <a:rPr lang="en-US" dirty="0" err="1"/>
              <a:t>Hà</a:t>
            </a:r>
            <a:r>
              <a:rPr lang="en-US" dirty="0"/>
              <a:t> </a:t>
            </a:r>
            <a:r>
              <a:rPr lang="en-US" dirty="0" err="1"/>
              <a:t>Nội</a:t>
            </a:r>
            <a:r>
              <a:rPr lang="en-US" dirty="0"/>
              <a:t> </a:t>
            </a:r>
            <a:endParaRPr lang="en-US" dirty="0" smtClean="0"/>
          </a:p>
          <a:p>
            <a:pPr algn="just" eaLnBrk="1" hangingPunct="1">
              <a:lnSpc>
                <a:spcPct val="120000"/>
              </a:lnSpc>
              <a:buFont typeface="Wingdings" charset="0"/>
              <a:buChar char="v"/>
              <a:defRPr/>
            </a:pPr>
            <a:r>
              <a:rPr lang="en-US" dirty="0" err="1" smtClean="0"/>
              <a:t>Có</a:t>
            </a:r>
            <a:r>
              <a:rPr lang="en-US" dirty="0" smtClean="0"/>
              <a:t> </a:t>
            </a:r>
            <a:r>
              <a:rPr lang="en-US" dirty="0" err="1"/>
              <a:t>kế</a:t>
            </a:r>
            <a:r>
              <a:rPr lang="en-US" dirty="0"/>
              <a:t> </a:t>
            </a:r>
            <a:r>
              <a:rPr lang="en-US" dirty="0" err="1"/>
              <a:t>hoạch</a:t>
            </a:r>
            <a:r>
              <a:rPr lang="en-US" dirty="0"/>
              <a:t> </a:t>
            </a:r>
            <a:r>
              <a:rPr lang="en-US" dirty="0" err="1"/>
              <a:t>bồi</a:t>
            </a:r>
            <a:r>
              <a:rPr lang="en-US" dirty="0"/>
              <a:t> </a:t>
            </a:r>
            <a:r>
              <a:rPr lang="en-US" dirty="0" err="1"/>
              <a:t>dưỡng</a:t>
            </a:r>
            <a:r>
              <a:rPr lang="en-US" dirty="0"/>
              <a:t> </a:t>
            </a:r>
            <a:r>
              <a:rPr lang="en-US" dirty="0" err="1"/>
              <a:t>tập</a:t>
            </a:r>
            <a:r>
              <a:rPr lang="en-US" dirty="0"/>
              <a:t> </a:t>
            </a:r>
            <a:r>
              <a:rPr lang="en-US" dirty="0" err="1"/>
              <a:t>huấn</a:t>
            </a:r>
            <a:r>
              <a:rPr lang="en-US" dirty="0"/>
              <a:t> </a:t>
            </a:r>
            <a:r>
              <a:rPr lang="en-US" dirty="0" err="1"/>
              <a:t>cho</a:t>
            </a:r>
            <a:r>
              <a:rPr lang="en-US" dirty="0"/>
              <a:t> </a:t>
            </a:r>
            <a:r>
              <a:rPr lang="en-US" dirty="0" err="1"/>
              <a:t>các</a:t>
            </a:r>
            <a:r>
              <a:rPr lang="en-US" dirty="0"/>
              <a:t> </a:t>
            </a:r>
            <a:r>
              <a:rPr lang="en-US" dirty="0" err="1"/>
              <a:t>giảng</a:t>
            </a:r>
            <a:r>
              <a:rPr lang="en-US" dirty="0"/>
              <a:t> </a:t>
            </a:r>
            <a:r>
              <a:rPr lang="en-US" dirty="0" err="1"/>
              <a:t>viên</a:t>
            </a:r>
            <a:r>
              <a:rPr lang="en-US" dirty="0"/>
              <a:t> </a:t>
            </a:r>
            <a:r>
              <a:rPr lang="en-US" dirty="0" err="1"/>
              <a:t>các</a:t>
            </a:r>
            <a:r>
              <a:rPr lang="en-US" dirty="0"/>
              <a:t> </a:t>
            </a:r>
            <a:r>
              <a:rPr lang="en-US" dirty="0" err="1"/>
              <a:t>trường</a:t>
            </a:r>
            <a:r>
              <a:rPr lang="en-US" dirty="0"/>
              <a:t> CĐSP </a:t>
            </a:r>
            <a:r>
              <a:rPr lang="en-US" dirty="0" err="1"/>
              <a:t>trong</a:t>
            </a:r>
            <a:r>
              <a:rPr lang="en-US" dirty="0"/>
              <a:t> </a:t>
            </a:r>
            <a:r>
              <a:rPr lang="en-US" dirty="0" err="1"/>
              <a:t>cả</a:t>
            </a:r>
            <a:r>
              <a:rPr lang="en-US" dirty="0"/>
              <a:t> </a:t>
            </a:r>
            <a:r>
              <a:rPr lang="en-US" dirty="0" err="1"/>
              <a:t>nước</a:t>
            </a:r>
            <a:r>
              <a:rPr lang="en-US" dirty="0"/>
              <a:t>. </a:t>
            </a:r>
            <a:endParaRPr lang="en-US" dirty="0" smtClean="0"/>
          </a:p>
          <a:p>
            <a:pPr algn="just" eaLnBrk="1" hangingPunct="1">
              <a:lnSpc>
                <a:spcPct val="120000"/>
              </a:lnSpc>
              <a:buFont typeface="Wingdings" charset="0"/>
              <a:buChar char="v"/>
              <a:defRPr/>
            </a:pPr>
            <a:r>
              <a:rPr lang="en-US" dirty="0" err="1" smtClean="0"/>
              <a:t>Việc</a:t>
            </a:r>
            <a:r>
              <a:rPr lang="en-US" dirty="0" smtClean="0"/>
              <a:t> </a:t>
            </a:r>
            <a:r>
              <a:rPr lang="en-US" dirty="0" err="1"/>
              <a:t>đưa</a:t>
            </a:r>
            <a:r>
              <a:rPr lang="en-US" dirty="0"/>
              <a:t> </a:t>
            </a:r>
            <a:r>
              <a:rPr lang="en-US" dirty="0" err="1"/>
              <a:t>phương</a:t>
            </a:r>
            <a:r>
              <a:rPr lang="en-US" dirty="0"/>
              <a:t> </a:t>
            </a:r>
            <a:r>
              <a:rPr lang="en-US" dirty="0" err="1"/>
              <a:t>pháp</a:t>
            </a:r>
            <a:r>
              <a:rPr lang="en-US" dirty="0"/>
              <a:t> BTNB </a:t>
            </a:r>
            <a:r>
              <a:rPr lang="en-US" dirty="0" err="1"/>
              <a:t>vào</a:t>
            </a:r>
            <a:r>
              <a:rPr lang="en-US" dirty="0"/>
              <a:t> </a:t>
            </a:r>
            <a:r>
              <a:rPr lang="en-US" dirty="0" err="1"/>
              <a:t>chương</a:t>
            </a:r>
            <a:r>
              <a:rPr lang="en-US" dirty="0"/>
              <a:t> </a:t>
            </a:r>
            <a:r>
              <a:rPr lang="en-US" dirty="0" err="1"/>
              <a:t>trình</a:t>
            </a:r>
            <a:r>
              <a:rPr lang="en-US" dirty="0"/>
              <a:t> </a:t>
            </a:r>
            <a:r>
              <a:rPr lang="en-US" dirty="0" err="1"/>
              <a:t>đào</a:t>
            </a:r>
            <a:r>
              <a:rPr lang="en-US" dirty="0"/>
              <a:t> </a:t>
            </a:r>
            <a:r>
              <a:rPr lang="en-US" dirty="0" err="1"/>
              <a:t>tạo</a:t>
            </a:r>
            <a:r>
              <a:rPr lang="en-US" dirty="0"/>
              <a:t> </a:t>
            </a:r>
            <a:r>
              <a:rPr lang="en-US" dirty="0" err="1"/>
              <a:t>đã</a:t>
            </a:r>
            <a:r>
              <a:rPr lang="en-US" dirty="0"/>
              <a:t> </a:t>
            </a:r>
            <a:r>
              <a:rPr lang="en-US" dirty="0" err="1"/>
              <a:t>được</a:t>
            </a:r>
            <a:r>
              <a:rPr lang="en-US" dirty="0"/>
              <a:t> </a:t>
            </a:r>
            <a:r>
              <a:rPr lang="en-US" dirty="0" err="1"/>
              <a:t>trường</a:t>
            </a:r>
            <a:r>
              <a:rPr lang="en-US" dirty="0"/>
              <a:t> CĐSP </a:t>
            </a:r>
            <a:r>
              <a:rPr lang="en-US" dirty="0" err="1"/>
              <a:t>lên</a:t>
            </a:r>
            <a:r>
              <a:rPr lang="en-US" dirty="0"/>
              <a:t> </a:t>
            </a:r>
            <a:r>
              <a:rPr lang="en-US" dirty="0" err="1"/>
              <a:t>kế</a:t>
            </a:r>
            <a:r>
              <a:rPr lang="en-US" dirty="0"/>
              <a:t> </a:t>
            </a:r>
            <a:r>
              <a:rPr lang="en-US" dirty="0" err="1"/>
              <a:t>hoạch</a:t>
            </a:r>
            <a:r>
              <a:rPr lang="en-US" dirty="0"/>
              <a:t> </a:t>
            </a:r>
            <a:r>
              <a:rPr lang="en-US" dirty="0" err="1"/>
              <a:t>và</a:t>
            </a:r>
            <a:r>
              <a:rPr lang="en-US" dirty="0"/>
              <a:t> </a:t>
            </a:r>
            <a:r>
              <a:rPr lang="en-US" dirty="0" err="1"/>
              <a:t>áp</a:t>
            </a:r>
            <a:r>
              <a:rPr lang="en-US" dirty="0"/>
              <a:t> </a:t>
            </a:r>
            <a:r>
              <a:rPr lang="en-US" dirty="0" err="1"/>
              <a:t>dụng</a:t>
            </a:r>
            <a:r>
              <a:rPr lang="en-US" dirty="0"/>
              <a:t> </a:t>
            </a:r>
            <a:r>
              <a:rPr lang="en-US" dirty="0" err="1"/>
              <a:t>trong</a:t>
            </a:r>
            <a:r>
              <a:rPr lang="en-US" dirty="0"/>
              <a:t> </a:t>
            </a:r>
            <a:r>
              <a:rPr lang="en-US" dirty="0" err="1"/>
              <a:t>chương</a:t>
            </a:r>
            <a:r>
              <a:rPr lang="en-US" dirty="0"/>
              <a:t> </a:t>
            </a:r>
            <a:r>
              <a:rPr lang="en-US" dirty="0" err="1"/>
              <a:t>trình</a:t>
            </a:r>
            <a:r>
              <a:rPr lang="en-US" dirty="0"/>
              <a:t> </a:t>
            </a:r>
            <a:r>
              <a:rPr lang="en-US" dirty="0" err="1"/>
              <a:t>dạy</a:t>
            </a:r>
            <a:r>
              <a:rPr lang="en-US" dirty="0"/>
              <a:t> </a:t>
            </a:r>
            <a:r>
              <a:rPr lang="en-US" dirty="0" err="1"/>
              <a:t>học</a:t>
            </a:r>
            <a:r>
              <a:rPr lang="en-US" dirty="0"/>
              <a:t> </a:t>
            </a:r>
            <a:r>
              <a:rPr lang="en-US" dirty="0" err="1"/>
              <a:t>môn</a:t>
            </a:r>
            <a:r>
              <a:rPr lang="en-US" dirty="0"/>
              <a:t> </a:t>
            </a:r>
            <a:r>
              <a:rPr lang="en-US" dirty="0" err="1"/>
              <a:t>phương</a:t>
            </a:r>
            <a:r>
              <a:rPr lang="en-US" dirty="0"/>
              <a:t> </a:t>
            </a:r>
            <a:r>
              <a:rPr lang="en-US" dirty="0" err="1"/>
              <a:t>pháp</a:t>
            </a:r>
            <a:r>
              <a:rPr lang="en-US" dirty="0"/>
              <a:t>. </a:t>
            </a:r>
          </a:p>
          <a:p>
            <a:pPr algn="just" eaLnBrk="1" hangingPunct="1">
              <a:lnSpc>
                <a:spcPct val="120000"/>
              </a:lnSpc>
              <a:buFont typeface="Wingdings" charset="0"/>
              <a:buChar char="v"/>
              <a:defRPr/>
            </a:pPr>
            <a:endParaRPr lang="en-US" dirty="0"/>
          </a:p>
        </p:txBody>
      </p:sp>
      <p:sp>
        <p:nvSpPr>
          <p:cNvPr id="4" name="Date Placeholder 3"/>
          <p:cNvSpPr>
            <a:spLocks noGrp="1"/>
          </p:cNvSpPr>
          <p:nvPr>
            <p:ph type="dt" sz="quarter" idx="10"/>
          </p:nvPr>
        </p:nvSpPr>
        <p:spPr/>
        <p:txBody>
          <a:bodyPr/>
          <a:lstStyle/>
          <a:p>
            <a:pPr>
              <a:defRPr/>
            </a:pPr>
            <a:fld id="{843B6090-1EB5-7B4A-B9DF-7592721A4C14}" type="datetime1">
              <a:rPr lang="en-US"/>
              <a:pPr>
                <a:defRPr/>
              </a:pPr>
              <a:t>9/20/2013</a:t>
            </a:fld>
            <a:endParaRPr lang="en-US"/>
          </a:p>
        </p:txBody>
      </p:sp>
      <p:sp>
        <p:nvSpPr>
          <p:cNvPr id="118787"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6" name="Slide Number Placeholder 5"/>
          <p:cNvSpPr>
            <a:spLocks noGrp="1"/>
          </p:cNvSpPr>
          <p:nvPr>
            <p:ph type="sldNum" sz="quarter" idx="12"/>
          </p:nvPr>
        </p:nvSpPr>
        <p:spPr/>
        <p:txBody>
          <a:bodyPr/>
          <a:lstStyle/>
          <a:p>
            <a:pPr>
              <a:defRPr/>
            </a:pPr>
            <a:fld id="{3E00CFF4-5613-4226-BA2A-17E553BD009E}"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quarter" idx="10"/>
          </p:nvPr>
        </p:nvSpPr>
        <p:spPr/>
        <p:txBody>
          <a:bodyPr/>
          <a:lstStyle/>
          <a:p>
            <a:pPr>
              <a:defRPr/>
            </a:pPr>
            <a:fld id="{84F023ED-BCF1-E649-98D9-2FFB082BCD1E}" type="datetime1">
              <a:rPr lang="en-US"/>
              <a:pPr>
                <a:defRPr/>
              </a:pPr>
              <a:t>9/20/2013</a:t>
            </a:fld>
            <a:endParaRPr lang="en-US"/>
          </a:p>
        </p:txBody>
      </p:sp>
      <p:sp>
        <p:nvSpPr>
          <p:cNvPr id="18434" name="Rectangle 2"/>
          <p:cNvSpPr>
            <a:spLocks noGrp="1" noChangeArrowheads="1"/>
          </p:cNvSpPr>
          <p:nvPr>
            <p:ph type="title"/>
          </p:nvPr>
        </p:nvSpPr>
        <p:spPr/>
        <p:txBody>
          <a:bodyPr/>
          <a:lstStyle/>
          <a:p>
            <a:pPr eaLnBrk="1" hangingPunct="1"/>
            <a:r>
              <a:rPr lang="en-US" smtClean="0">
                <a:latin typeface="Arial" charset="0"/>
                <a:cs typeface="Arial" charset="0"/>
              </a:rPr>
              <a:t>Nội dung</a:t>
            </a:r>
            <a:endParaRPr lang="en-US" smtClean="0">
              <a:solidFill>
                <a:schemeClr val="accent1"/>
              </a:solidFill>
              <a:latin typeface="Arial" charset="0"/>
              <a:cs typeface="Arial" charset="0"/>
            </a:endParaRPr>
          </a:p>
        </p:txBody>
      </p:sp>
      <p:grpSp>
        <p:nvGrpSpPr>
          <p:cNvPr id="18435" name="Group 41"/>
          <p:cNvGrpSpPr>
            <a:grpSpLocks/>
          </p:cNvGrpSpPr>
          <p:nvPr/>
        </p:nvGrpSpPr>
        <p:grpSpPr bwMode="auto">
          <a:xfrm>
            <a:off x="2133600" y="1905000"/>
            <a:ext cx="4724400" cy="685800"/>
            <a:chOff x="1296" y="1824"/>
            <a:chExt cx="2976" cy="432"/>
          </a:xfrm>
        </p:grpSpPr>
        <p:sp>
          <p:nvSpPr>
            <p:cNvPr id="88106" name="AutoShape 42"/>
            <p:cNvSpPr>
              <a:spLocks noChangeArrowheads="1"/>
            </p:cNvSpPr>
            <p:nvPr/>
          </p:nvSpPr>
          <p:spPr bwMode="gray">
            <a:xfrm>
              <a:off x="1536" y="1899"/>
              <a:ext cx="2736" cy="288"/>
            </a:xfrm>
            <a:prstGeom prst="roundRect">
              <a:avLst>
                <a:gd name="adj" fmla="val 16667"/>
              </a:avLst>
            </a:prstGeom>
            <a:solidFill>
              <a:schemeClr val="accent2"/>
            </a:solidFill>
            <a:ln w="12700">
              <a:solidFill>
                <a:schemeClr val="bg1"/>
              </a:solidFill>
              <a:round/>
              <a:headEnd/>
              <a:tailEnd/>
            </a:ln>
            <a:effectLst>
              <a:outerShdw blurRad="63500" dist="99190" dir="2388334" algn="ctr" rotWithShape="0">
                <a:srgbClr val="333333">
                  <a:alpha val="50000"/>
                </a:srgbClr>
              </a:outerShdw>
            </a:effectLst>
          </p:spPr>
          <p:txBody>
            <a:bodyPr wrap="none" anchor="ctr"/>
            <a:lstStyle/>
            <a:p>
              <a:pPr>
                <a:defRPr/>
              </a:pPr>
              <a:endParaRPr lang="en-US">
                <a:ea typeface="ＭＳ Ｐゴシック" charset="0"/>
                <a:cs typeface="+mn-cs"/>
              </a:endParaRPr>
            </a:p>
          </p:txBody>
        </p:sp>
        <p:sp>
          <p:nvSpPr>
            <p:cNvPr id="88107" name="AutoShape 43"/>
            <p:cNvSpPr>
              <a:spLocks noChangeArrowheads="1"/>
            </p:cNvSpPr>
            <p:nvPr/>
          </p:nvSpPr>
          <p:spPr bwMode="gray">
            <a:xfrm>
              <a:off x="1296" y="1824"/>
              <a:ext cx="432" cy="432"/>
            </a:xfrm>
            <a:prstGeom prst="diamond">
              <a:avLst/>
            </a:prstGeom>
            <a:solidFill>
              <a:schemeClr val="accent2"/>
            </a:solidFill>
            <a:ln w="25400">
              <a:solidFill>
                <a:schemeClr val="bg1"/>
              </a:solidFill>
              <a:miter lim="800000"/>
              <a:headEnd/>
              <a:tailEnd/>
            </a:ln>
            <a:effectLst>
              <a:outerShdw blurRad="63500" dist="63500" dir="2212194" algn="ctr" rotWithShape="0">
                <a:srgbClr val="333333">
                  <a:alpha val="50000"/>
                </a:srgbClr>
              </a:outerShdw>
            </a:effectLst>
          </p:spPr>
          <p:txBody>
            <a:bodyPr wrap="none" anchor="ctr"/>
            <a:lstStyle/>
            <a:p>
              <a:pPr>
                <a:defRPr/>
              </a:pPr>
              <a:endParaRPr lang="en-US">
                <a:ea typeface="ＭＳ Ｐゴシック" charset="0"/>
                <a:cs typeface="+mn-cs"/>
              </a:endParaRPr>
            </a:p>
          </p:txBody>
        </p:sp>
        <p:sp>
          <p:nvSpPr>
            <p:cNvPr id="18454" name="Text Box 44"/>
            <p:cNvSpPr txBox="1">
              <a:spLocks noChangeArrowheads="1"/>
            </p:cNvSpPr>
            <p:nvPr/>
          </p:nvSpPr>
          <p:spPr bwMode="gray">
            <a:xfrm>
              <a:off x="1824" y="1934"/>
              <a:ext cx="2016" cy="233"/>
            </a:xfrm>
            <a:prstGeom prst="rect">
              <a:avLst/>
            </a:prstGeom>
            <a:noFill/>
            <a:ln w="9525">
              <a:noFill/>
              <a:miter lim="800000"/>
              <a:headEnd/>
              <a:tailEnd/>
            </a:ln>
          </p:spPr>
          <p:txBody>
            <a:bodyPr>
              <a:spAutoFit/>
            </a:bodyPr>
            <a:lstStyle/>
            <a:p>
              <a:pPr eaLnBrk="0" hangingPunct="0"/>
              <a:r>
                <a:rPr lang="en-US" b="1">
                  <a:solidFill>
                    <a:schemeClr val="bg1"/>
                  </a:solidFill>
                </a:rPr>
                <a:t>Các hoạt động của dự án</a:t>
              </a:r>
            </a:p>
          </p:txBody>
        </p:sp>
        <p:sp>
          <p:nvSpPr>
            <p:cNvPr id="18455" name="Text Box 4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sz="2400">
                  <a:solidFill>
                    <a:schemeClr val="bg1"/>
                  </a:solidFill>
                </a:rPr>
                <a:t>1</a:t>
              </a:r>
            </a:p>
          </p:txBody>
        </p:sp>
      </p:grpSp>
      <p:grpSp>
        <p:nvGrpSpPr>
          <p:cNvPr id="18436" name="Group 46"/>
          <p:cNvGrpSpPr>
            <a:grpSpLocks/>
          </p:cNvGrpSpPr>
          <p:nvPr/>
        </p:nvGrpSpPr>
        <p:grpSpPr bwMode="auto">
          <a:xfrm>
            <a:off x="2133600" y="2743200"/>
            <a:ext cx="4724400" cy="685800"/>
            <a:chOff x="1296" y="1824"/>
            <a:chExt cx="2976" cy="432"/>
          </a:xfrm>
        </p:grpSpPr>
        <p:sp>
          <p:nvSpPr>
            <p:cNvPr id="88111" name="AutoShape 47"/>
            <p:cNvSpPr>
              <a:spLocks noChangeArrowheads="1"/>
            </p:cNvSpPr>
            <p:nvPr/>
          </p:nvSpPr>
          <p:spPr bwMode="gray">
            <a:xfrm>
              <a:off x="1536" y="1899"/>
              <a:ext cx="2736" cy="288"/>
            </a:xfrm>
            <a:prstGeom prst="roundRect">
              <a:avLst>
                <a:gd name="adj" fmla="val 16667"/>
              </a:avLst>
            </a:prstGeom>
            <a:solidFill>
              <a:schemeClr val="accent1"/>
            </a:solidFill>
            <a:ln w="12700">
              <a:solidFill>
                <a:schemeClr val="bg1"/>
              </a:solidFill>
              <a:round/>
              <a:headEnd/>
              <a:tailEnd/>
            </a:ln>
            <a:effectLst>
              <a:outerShdw blurRad="63500" dist="99190" dir="2388334" algn="ctr" rotWithShape="0">
                <a:srgbClr val="333333">
                  <a:alpha val="50000"/>
                </a:srgbClr>
              </a:outerShdw>
            </a:effectLst>
          </p:spPr>
          <p:txBody>
            <a:bodyPr wrap="none" anchor="ctr"/>
            <a:lstStyle/>
            <a:p>
              <a:pPr>
                <a:defRPr/>
              </a:pPr>
              <a:endParaRPr lang="en-US">
                <a:ea typeface="ＭＳ Ｐゴシック" charset="0"/>
                <a:cs typeface="+mn-cs"/>
              </a:endParaRPr>
            </a:p>
          </p:txBody>
        </p:sp>
        <p:sp>
          <p:nvSpPr>
            <p:cNvPr id="88112" name="AutoShape 48"/>
            <p:cNvSpPr>
              <a:spLocks noChangeArrowheads="1"/>
            </p:cNvSpPr>
            <p:nvPr/>
          </p:nvSpPr>
          <p:spPr bwMode="gray">
            <a:xfrm>
              <a:off x="1296" y="1824"/>
              <a:ext cx="432" cy="432"/>
            </a:xfrm>
            <a:prstGeom prst="diamond">
              <a:avLst/>
            </a:prstGeom>
            <a:solidFill>
              <a:schemeClr val="accent1"/>
            </a:solidFill>
            <a:ln w="25400">
              <a:solidFill>
                <a:schemeClr val="bg1"/>
              </a:solidFill>
              <a:miter lim="800000"/>
              <a:headEnd/>
              <a:tailEnd/>
            </a:ln>
            <a:effectLst>
              <a:outerShdw blurRad="63500" dist="63500" dir="2212194" algn="ctr" rotWithShape="0">
                <a:srgbClr val="333333">
                  <a:alpha val="50000"/>
                </a:srgbClr>
              </a:outerShdw>
            </a:effectLst>
          </p:spPr>
          <p:txBody>
            <a:bodyPr wrap="none" anchor="ctr"/>
            <a:lstStyle/>
            <a:p>
              <a:pPr>
                <a:defRPr/>
              </a:pPr>
              <a:endParaRPr lang="en-US">
                <a:ea typeface="ＭＳ Ｐゴシック" charset="0"/>
                <a:cs typeface="+mn-cs"/>
              </a:endParaRPr>
            </a:p>
          </p:txBody>
        </p:sp>
        <p:sp>
          <p:nvSpPr>
            <p:cNvPr id="18450" name="Text Box 49"/>
            <p:cNvSpPr txBox="1">
              <a:spLocks noChangeArrowheads="1"/>
            </p:cNvSpPr>
            <p:nvPr/>
          </p:nvSpPr>
          <p:spPr bwMode="gray">
            <a:xfrm>
              <a:off x="1632" y="1934"/>
              <a:ext cx="2160" cy="231"/>
            </a:xfrm>
            <a:prstGeom prst="rect">
              <a:avLst/>
            </a:prstGeom>
            <a:noFill/>
            <a:ln w="9525">
              <a:noFill/>
              <a:miter lim="800000"/>
              <a:headEnd/>
              <a:tailEnd/>
            </a:ln>
          </p:spPr>
          <p:txBody>
            <a:bodyPr>
              <a:spAutoFit/>
            </a:bodyPr>
            <a:lstStyle/>
            <a:p>
              <a:pPr algn="ctr" eaLnBrk="0" hangingPunct="0"/>
              <a:r>
                <a:rPr lang="en-US" b="1">
                  <a:solidFill>
                    <a:schemeClr val="bg1"/>
                  </a:solidFill>
                </a:rPr>
                <a:t>Những việc đã triển khai</a:t>
              </a:r>
            </a:p>
          </p:txBody>
        </p:sp>
        <p:sp>
          <p:nvSpPr>
            <p:cNvPr id="18451" name="Text Box 50"/>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sz="2400">
                  <a:solidFill>
                    <a:schemeClr val="bg1"/>
                  </a:solidFill>
                </a:rPr>
                <a:t>2</a:t>
              </a:r>
            </a:p>
          </p:txBody>
        </p:sp>
      </p:grpSp>
      <p:grpSp>
        <p:nvGrpSpPr>
          <p:cNvPr id="18437" name="Group 51"/>
          <p:cNvGrpSpPr>
            <a:grpSpLocks/>
          </p:cNvGrpSpPr>
          <p:nvPr/>
        </p:nvGrpSpPr>
        <p:grpSpPr bwMode="auto">
          <a:xfrm>
            <a:off x="2133600" y="3581400"/>
            <a:ext cx="4724400" cy="685800"/>
            <a:chOff x="1296" y="1824"/>
            <a:chExt cx="2976" cy="432"/>
          </a:xfrm>
        </p:grpSpPr>
        <p:sp>
          <p:nvSpPr>
            <p:cNvPr id="88116" name="AutoShape 52"/>
            <p:cNvSpPr>
              <a:spLocks noChangeArrowheads="1"/>
            </p:cNvSpPr>
            <p:nvPr/>
          </p:nvSpPr>
          <p:spPr bwMode="gray">
            <a:xfrm>
              <a:off x="1536" y="1899"/>
              <a:ext cx="2736" cy="288"/>
            </a:xfrm>
            <a:prstGeom prst="roundRect">
              <a:avLst>
                <a:gd name="adj" fmla="val 16667"/>
              </a:avLst>
            </a:prstGeom>
            <a:solidFill>
              <a:schemeClr val="hlink"/>
            </a:solidFill>
            <a:ln w="12700">
              <a:solidFill>
                <a:schemeClr val="bg1"/>
              </a:solidFill>
              <a:round/>
              <a:headEnd/>
              <a:tailEnd/>
            </a:ln>
            <a:effectLst>
              <a:outerShdw blurRad="63500" dist="99190" dir="2388334" algn="ctr" rotWithShape="0">
                <a:srgbClr val="333333">
                  <a:alpha val="50000"/>
                </a:srgbClr>
              </a:outerShdw>
            </a:effectLst>
          </p:spPr>
          <p:txBody>
            <a:bodyPr wrap="none" anchor="ctr"/>
            <a:lstStyle/>
            <a:p>
              <a:pPr>
                <a:defRPr/>
              </a:pPr>
              <a:endParaRPr lang="en-US">
                <a:ea typeface="ＭＳ Ｐゴシック" charset="0"/>
                <a:cs typeface="+mn-cs"/>
              </a:endParaRPr>
            </a:p>
          </p:txBody>
        </p:sp>
        <p:sp>
          <p:nvSpPr>
            <p:cNvPr id="88117" name="AutoShape 53"/>
            <p:cNvSpPr>
              <a:spLocks noChangeArrowheads="1"/>
            </p:cNvSpPr>
            <p:nvPr/>
          </p:nvSpPr>
          <p:spPr bwMode="gray">
            <a:xfrm>
              <a:off x="1296" y="1824"/>
              <a:ext cx="432" cy="432"/>
            </a:xfrm>
            <a:prstGeom prst="diamond">
              <a:avLst/>
            </a:prstGeom>
            <a:solidFill>
              <a:schemeClr val="hlink"/>
            </a:solidFill>
            <a:ln w="25400">
              <a:solidFill>
                <a:schemeClr val="bg1"/>
              </a:solidFill>
              <a:miter lim="800000"/>
              <a:headEnd/>
              <a:tailEnd/>
            </a:ln>
            <a:effectLst>
              <a:outerShdw blurRad="63500" dist="63500" dir="2212194" algn="ctr" rotWithShape="0">
                <a:srgbClr val="333333">
                  <a:alpha val="50000"/>
                </a:srgbClr>
              </a:outerShdw>
            </a:effectLst>
          </p:spPr>
          <p:txBody>
            <a:bodyPr wrap="none" anchor="ctr"/>
            <a:lstStyle/>
            <a:p>
              <a:pPr>
                <a:defRPr/>
              </a:pPr>
              <a:endParaRPr lang="en-US">
                <a:ea typeface="ＭＳ Ｐゴシック" charset="0"/>
                <a:cs typeface="+mn-cs"/>
              </a:endParaRPr>
            </a:p>
          </p:txBody>
        </p:sp>
        <p:sp>
          <p:nvSpPr>
            <p:cNvPr id="18446" name="Text Box 54"/>
            <p:cNvSpPr txBox="1">
              <a:spLocks noChangeArrowheads="1"/>
            </p:cNvSpPr>
            <p:nvPr/>
          </p:nvSpPr>
          <p:spPr bwMode="gray">
            <a:xfrm>
              <a:off x="1680" y="1934"/>
              <a:ext cx="2160" cy="231"/>
            </a:xfrm>
            <a:prstGeom prst="rect">
              <a:avLst/>
            </a:prstGeom>
            <a:noFill/>
            <a:ln w="9525">
              <a:noFill/>
              <a:miter lim="800000"/>
              <a:headEnd/>
              <a:tailEnd/>
            </a:ln>
          </p:spPr>
          <p:txBody>
            <a:bodyPr>
              <a:spAutoFit/>
            </a:bodyPr>
            <a:lstStyle/>
            <a:p>
              <a:pPr algn="r" eaLnBrk="0" hangingPunct="0"/>
              <a:r>
                <a:rPr lang="en-US" b="1">
                  <a:solidFill>
                    <a:schemeClr val="bg1"/>
                  </a:solidFill>
                </a:rPr>
                <a:t>Kế hoạch trong thời gian tới</a:t>
              </a:r>
            </a:p>
          </p:txBody>
        </p:sp>
        <p:sp>
          <p:nvSpPr>
            <p:cNvPr id="18447" name="Text Box 5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sz="2400">
                  <a:solidFill>
                    <a:schemeClr val="bg1"/>
                  </a:solidFill>
                </a:rPr>
                <a:t>3</a:t>
              </a:r>
            </a:p>
          </p:txBody>
        </p:sp>
      </p:grpSp>
      <p:grpSp>
        <p:nvGrpSpPr>
          <p:cNvPr id="18438" name="Group 56"/>
          <p:cNvGrpSpPr>
            <a:grpSpLocks/>
          </p:cNvGrpSpPr>
          <p:nvPr/>
        </p:nvGrpSpPr>
        <p:grpSpPr bwMode="auto">
          <a:xfrm>
            <a:off x="2133600" y="4495800"/>
            <a:ext cx="4724400" cy="685800"/>
            <a:chOff x="1296" y="1824"/>
            <a:chExt cx="2976" cy="432"/>
          </a:xfrm>
        </p:grpSpPr>
        <p:sp>
          <p:nvSpPr>
            <p:cNvPr id="88121" name="AutoShape 57"/>
            <p:cNvSpPr>
              <a:spLocks noChangeArrowheads="1"/>
            </p:cNvSpPr>
            <p:nvPr/>
          </p:nvSpPr>
          <p:spPr bwMode="gray">
            <a:xfrm>
              <a:off x="1536" y="1899"/>
              <a:ext cx="2736" cy="288"/>
            </a:xfrm>
            <a:prstGeom prst="roundRect">
              <a:avLst>
                <a:gd name="adj" fmla="val 16667"/>
              </a:avLst>
            </a:prstGeom>
            <a:solidFill>
              <a:schemeClr val="folHlink"/>
            </a:solidFill>
            <a:ln w="12700">
              <a:solidFill>
                <a:schemeClr val="bg1"/>
              </a:solidFill>
              <a:round/>
              <a:headEnd/>
              <a:tailEnd/>
            </a:ln>
            <a:effectLst>
              <a:outerShdw blurRad="63500" dist="99190" dir="2388334" algn="ctr" rotWithShape="0">
                <a:srgbClr val="333333">
                  <a:alpha val="50000"/>
                </a:srgbClr>
              </a:outerShdw>
            </a:effectLst>
          </p:spPr>
          <p:txBody>
            <a:bodyPr wrap="none" anchor="ctr"/>
            <a:lstStyle/>
            <a:p>
              <a:pPr>
                <a:defRPr/>
              </a:pPr>
              <a:endParaRPr lang="en-US">
                <a:ea typeface="ＭＳ Ｐゴシック" charset="0"/>
                <a:cs typeface="+mn-cs"/>
              </a:endParaRPr>
            </a:p>
          </p:txBody>
        </p:sp>
        <p:sp>
          <p:nvSpPr>
            <p:cNvPr id="88122" name="AutoShape 58"/>
            <p:cNvSpPr>
              <a:spLocks noChangeArrowheads="1"/>
            </p:cNvSpPr>
            <p:nvPr/>
          </p:nvSpPr>
          <p:spPr bwMode="gray">
            <a:xfrm>
              <a:off x="1296" y="1824"/>
              <a:ext cx="432" cy="432"/>
            </a:xfrm>
            <a:prstGeom prst="diamond">
              <a:avLst/>
            </a:prstGeom>
            <a:solidFill>
              <a:schemeClr val="folHlink"/>
            </a:solidFill>
            <a:ln w="25400">
              <a:solidFill>
                <a:schemeClr val="bg1"/>
              </a:solidFill>
              <a:miter lim="800000"/>
              <a:headEnd/>
              <a:tailEnd/>
            </a:ln>
            <a:effectLst>
              <a:outerShdw blurRad="63500" dist="63500" dir="2212194" algn="ctr" rotWithShape="0">
                <a:srgbClr val="333333">
                  <a:alpha val="50000"/>
                </a:srgbClr>
              </a:outerShdw>
            </a:effectLst>
          </p:spPr>
          <p:txBody>
            <a:bodyPr wrap="none" anchor="ctr"/>
            <a:lstStyle/>
            <a:p>
              <a:pPr>
                <a:defRPr/>
              </a:pPr>
              <a:endParaRPr lang="en-US">
                <a:ea typeface="ＭＳ Ｐゴシック" charset="0"/>
                <a:cs typeface="+mn-cs"/>
              </a:endParaRPr>
            </a:p>
          </p:txBody>
        </p:sp>
        <p:sp>
          <p:nvSpPr>
            <p:cNvPr id="18442" name="Text Box 59"/>
            <p:cNvSpPr txBox="1">
              <a:spLocks noChangeArrowheads="1"/>
            </p:cNvSpPr>
            <p:nvPr/>
          </p:nvSpPr>
          <p:spPr bwMode="gray">
            <a:xfrm>
              <a:off x="1872" y="1934"/>
              <a:ext cx="1968" cy="231"/>
            </a:xfrm>
            <a:prstGeom prst="rect">
              <a:avLst/>
            </a:prstGeom>
            <a:noFill/>
            <a:ln w="9525">
              <a:noFill/>
              <a:miter lim="800000"/>
              <a:headEnd/>
              <a:tailEnd/>
            </a:ln>
          </p:spPr>
          <p:txBody>
            <a:bodyPr>
              <a:spAutoFit/>
            </a:bodyPr>
            <a:lstStyle/>
            <a:p>
              <a:pPr eaLnBrk="0" hangingPunct="0"/>
              <a:r>
                <a:rPr lang="en-US" b="1">
                  <a:solidFill>
                    <a:schemeClr val="bg1"/>
                  </a:solidFill>
                </a:rPr>
                <a:t>Kiến nghị</a:t>
              </a:r>
            </a:p>
          </p:txBody>
        </p:sp>
        <p:sp>
          <p:nvSpPr>
            <p:cNvPr id="18443" name="Text Box 60"/>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sz="2400">
                  <a:solidFill>
                    <a:schemeClr val="bg1"/>
                  </a:solidFill>
                </a:rPr>
                <a:t>4</a:t>
              </a:r>
            </a:p>
          </p:txBody>
        </p:sp>
      </p:grpSp>
      <p:sp>
        <p:nvSpPr>
          <p:cNvPr id="2" name="Slide Number Placeholder 1"/>
          <p:cNvSpPr>
            <a:spLocks noGrp="1"/>
          </p:cNvSpPr>
          <p:nvPr>
            <p:ph type="sldNum" sz="quarter" idx="12"/>
          </p:nvPr>
        </p:nvSpPr>
        <p:spPr/>
        <p:txBody>
          <a:bodyPr/>
          <a:lstStyle/>
          <a:p>
            <a:pPr>
              <a:defRPr/>
            </a:pPr>
            <a:fld id="{A4229659-28CA-4F18-8735-1E3C2EA1583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Content Placeholder 2"/>
          <p:cNvSpPr>
            <a:spLocks noGrp="1"/>
          </p:cNvSpPr>
          <p:nvPr>
            <p:ph idx="1"/>
          </p:nvPr>
        </p:nvSpPr>
        <p:spPr/>
        <p:txBody>
          <a:bodyPr/>
          <a:lstStyle/>
          <a:p>
            <a:pPr algn="just" eaLnBrk="1" hangingPunct="1">
              <a:lnSpc>
                <a:spcPct val="120000"/>
              </a:lnSpc>
            </a:pPr>
            <a:r>
              <a:rPr lang="en-US" smtClean="0">
                <a:latin typeface="Arial" charset="0"/>
                <a:cs typeface="Arial" charset="0"/>
              </a:rPr>
              <a:t>Bên cạnh đó các trường như: Trường Cao đẳng Sư phạm Hà Nội đã hướng dẫn 02 sinh viên làm luận văn tốt nghiệp theo phương pháp BTNB cấp tiểu học; Trường Đại học Sư phạm Hà Nội có một đề tài nghiên cứu sinh về dạy học theo phương pháp BTNB.</a:t>
            </a:r>
          </a:p>
          <a:p>
            <a:pPr algn="just" eaLnBrk="1" hangingPunct="1">
              <a:lnSpc>
                <a:spcPct val="120000"/>
              </a:lnSpc>
            </a:pPr>
            <a:r>
              <a:rPr lang="en-US" smtClean="0">
                <a:latin typeface="Arial" charset="0"/>
                <a:cs typeface="Arial" charset="0"/>
              </a:rPr>
              <a:t>Trong khoảng tháng 9, tháng 10,  Bộ Giáo dục và Đào tạo sẽ tập huấn cho giảng viên CĐSP tại 3 vùng miền.</a:t>
            </a:r>
          </a:p>
        </p:txBody>
      </p:sp>
      <p:sp>
        <p:nvSpPr>
          <p:cNvPr id="4" name="Date Placeholder 3"/>
          <p:cNvSpPr>
            <a:spLocks noGrp="1"/>
          </p:cNvSpPr>
          <p:nvPr>
            <p:ph type="dt" sz="quarter" idx="10"/>
          </p:nvPr>
        </p:nvSpPr>
        <p:spPr/>
        <p:txBody>
          <a:bodyPr/>
          <a:lstStyle/>
          <a:p>
            <a:pPr>
              <a:defRPr/>
            </a:pPr>
            <a:fld id="{CDA8747D-1270-4D45-AC31-5E997031A4D1}" type="datetime1">
              <a:rPr lang="en-US"/>
              <a:pPr>
                <a:defRPr/>
              </a:pPr>
              <a:t>9/20/2013</a:t>
            </a:fld>
            <a:endParaRPr lang="en-US"/>
          </a:p>
        </p:txBody>
      </p:sp>
      <p:sp>
        <p:nvSpPr>
          <p:cNvPr id="119811"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6" name="Slide Number Placeholder 5"/>
          <p:cNvSpPr>
            <a:spLocks noGrp="1"/>
          </p:cNvSpPr>
          <p:nvPr>
            <p:ph type="sldNum" sz="quarter" idx="12"/>
          </p:nvPr>
        </p:nvSpPr>
        <p:spPr/>
        <p:txBody>
          <a:bodyPr/>
          <a:lstStyle/>
          <a:p>
            <a:pPr>
              <a:defRPr/>
            </a:pPr>
            <a:fld id="{B38D0C6A-A898-4AEF-B190-6890B9C5200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381000" y="152400"/>
            <a:ext cx="8229600" cy="563563"/>
          </a:xfrm>
        </p:spPr>
        <p:txBody>
          <a:bodyPr/>
          <a:lstStyle/>
          <a:p>
            <a:pPr eaLnBrk="1" hangingPunct="1"/>
            <a:r>
              <a:rPr lang="en-US" smtClean="0">
                <a:latin typeface="Arial" charset="0"/>
                <a:cs typeface="Arial" charset="0"/>
              </a:rPr>
              <a:t>Kế hoạch triển khai trong thời gian tới</a:t>
            </a:r>
          </a:p>
        </p:txBody>
      </p:sp>
      <p:sp>
        <p:nvSpPr>
          <p:cNvPr id="120834" name="Content Placeholder 2"/>
          <p:cNvSpPr>
            <a:spLocks noGrp="1"/>
          </p:cNvSpPr>
          <p:nvPr>
            <p:ph idx="1"/>
          </p:nvPr>
        </p:nvSpPr>
        <p:spPr/>
        <p:txBody>
          <a:bodyPr/>
          <a:lstStyle/>
          <a:p>
            <a:pPr algn="just" eaLnBrk="1" hangingPunct="1">
              <a:lnSpc>
                <a:spcPct val="130000"/>
              </a:lnSpc>
            </a:pPr>
            <a:r>
              <a:rPr lang="en-US" smtClean="0">
                <a:latin typeface="Arial" charset="0"/>
                <a:cs typeface="Arial" charset="0"/>
              </a:rPr>
              <a:t>1. Tiếp tục công tác kiểm tra, giám sát, tư vấn, hỗ trợ.  </a:t>
            </a:r>
          </a:p>
          <a:p>
            <a:pPr algn="just" eaLnBrk="1" hangingPunct="1">
              <a:lnSpc>
                <a:spcPct val="130000"/>
              </a:lnSpc>
            </a:pPr>
            <a:r>
              <a:rPr lang="en-US" smtClean="0">
                <a:latin typeface="Arial" charset="0"/>
                <a:cs typeface="Arial" charset="0"/>
              </a:rPr>
              <a:t>2. Tập huấn cho Giảng viên các trường CĐSP.</a:t>
            </a:r>
          </a:p>
          <a:p>
            <a:pPr algn="just" eaLnBrk="1" hangingPunct="1">
              <a:lnSpc>
                <a:spcPct val="130000"/>
              </a:lnSpc>
            </a:pPr>
            <a:r>
              <a:rPr lang="en-US" smtClean="0">
                <a:latin typeface="Arial" charset="0"/>
                <a:cs typeface="Arial" charset="0"/>
              </a:rPr>
              <a:t>3. Rà soát, hoàn thiện tài liệu để triển khai tập huấn đại trà. </a:t>
            </a:r>
          </a:p>
          <a:p>
            <a:pPr algn="just" eaLnBrk="1" hangingPunct="1">
              <a:lnSpc>
                <a:spcPct val="130000"/>
              </a:lnSpc>
            </a:pPr>
            <a:r>
              <a:rPr lang="en-US" smtClean="0">
                <a:latin typeface="Arial" charset="0"/>
                <a:cs typeface="Arial" charset="0"/>
              </a:rPr>
              <a:t>4. Tập huấn đại trà giáo viên các tỉnh.</a:t>
            </a:r>
          </a:p>
          <a:p>
            <a:pPr algn="just" eaLnBrk="1" hangingPunct="1">
              <a:lnSpc>
                <a:spcPct val="130000"/>
              </a:lnSpc>
            </a:pPr>
            <a:r>
              <a:rPr lang="en-US" smtClean="0">
                <a:latin typeface="Arial" charset="0"/>
                <a:cs typeface="Arial" charset="0"/>
              </a:rPr>
              <a:t>5. Viết tài liệu về phương pháp BTNB cho các trường CĐSP.</a:t>
            </a:r>
          </a:p>
          <a:p>
            <a:pPr algn="just" eaLnBrk="1" hangingPunct="1">
              <a:lnSpc>
                <a:spcPct val="130000"/>
              </a:lnSpc>
            </a:pPr>
            <a:endParaRPr lang="en-US"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FBC8919-38CA-AA4C-B2C2-0ADAE6A85BF1}" type="datetime1">
              <a:rPr lang="en-US"/>
              <a:pPr>
                <a:defRPr/>
              </a:pPr>
              <a:t>9/20/2013</a:t>
            </a:fld>
            <a:endParaRPr lang="en-US"/>
          </a:p>
        </p:txBody>
      </p:sp>
      <p:sp>
        <p:nvSpPr>
          <p:cNvPr id="5" name="Slide Number Placeholder 4"/>
          <p:cNvSpPr>
            <a:spLocks noGrp="1"/>
          </p:cNvSpPr>
          <p:nvPr>
            <p:ph type="sldNum" sz="quarter" idx="12"/>
          </p:nvPr>
        </p:nvSpPr>
        <p:spPr/>
        <p:txBody>
          <a:bodyPr/>
          <a:lstStyle/>
          <a:p>
            <a:pPr>
              <a:defRPr/>
            </a:pPr>
            <a:fld id="{5CE0DA96-3EAA-426A-BFD2-2E919AF41D22}"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n-US" smtClean="0">
                <a:latin typeface="Arial" charset="0"/>
                <a:cs typeface="Arial" charset="0"/>
              </a:rPr>
              <a:t>Kế hoạch triển khai trong thời gian tới</a:t>
            </a:r>
          </a:p>
        </p:txBody>
      </p:sp>
      <p:sp>
        <p:nvSpPr>
          <p:cNvPr id="121858" name="Content Placeholder 2"/>
          <p:cNvSpPr>
            <a:spLocks noGrp="1"/>
          </p:cNvSpPr>
          <p:nvPr>
            <p:ph idx="1"/>
          </p:nvPr>
        </p:nvSpPr>
        <p:spPr/>
        <p:txBody>
          <a:bodyPr/>
          <a:lstStyle/>
          <a:p>
            <a:pPr algn="just" eaLnBrk="1" hangingPunct="1">
              <a:lnSpc>
                <a:spcPct val="150000"/>
              </a:lnSpc>
            </a:pPr>
            <a:r>
              <a:rPr lang="en-US" smtClean="0">
                <a:latin typeface="Arial" charset="0"/>
                <a:cs typeface="Arial" charset="0"/>
              </a:rPr>
              <a:t>6. Dịch tư liệu của nước ngoài về phương pháp BTNB trong dạy học các môn khoa học.</a:t>
            </a:r>
          </a:p>
          <a:p>
            <a:pPr algn="just" eaLnBrk="1" hangingPunct="1">
              <a:lnSpc>
                <a:spcPct val="150000"/>
              </a:lnSpc>
            </a:pPr>
            <a:r>
              <a:rPr lang="en-US" smtClean="0">
                <a:latin typeface="Arial" charset="0"/>
                <a:cs typeface="Arial" charset="0"/>
              </a:rPr>
              <a:t>7. Tổ chức các Hội thảo để chia sẻ kinh nghiệm;</a:t>
            </a:r>
          </a:p>
          <a:p>
            <a:pPr algn="just" eaLnBrk="1" hangingPunct="1">
              <a:lnSpc>
                <a:spcPct val="150000"/>
              </a:lnSpc>
            </a:pPr>
            <a:r>
              <a:rPr lang="en-US" smtClean="0">
                <a:latin typeface="Arial" charset="0"/>
                <a:cs typeface="Arial" charset="0"/>
              </a:rPr>
              <a:t>8. Tổ chức Đoàn công tác tham quan tại Pháp;</a:t>
            </a:r>
          </a:p>
          <a:p>
            <a:pPr algn="just" eaLnBrk="1" hangingPunct="1">
              <a:lnSpc>
                <a:spcPct val="150000"/>
              </a:lnSpc>
            </a:pPr>
            <a:r>
              <a:rPr lang="en-US" smtClean="0">
                <a:latin typeface="Arial" charset="0"/>
                <a:cs typeface="Arial" charset="0"/>
              </a:rPr>
              <a:t>9. Xây dựng tiêu chí đánh giá giờ dạy có gắn với các tiêu chí về dạy học theo phương pháp BTNB.</a:t>
            </a:r>
          </a:p>
          <a:p>
            <a:pPr algn="just" eaLnBrk="1" hangingPunct="1">
              <a:lnSpc>
                <a:spcPct val="150000"/>
              </a:lnSpc>
            </a:pPr>
            <a:endParaRPr lang="en-US"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45F57981-711A-2A43-84EB-BA565C818A3F}" type="datetime1">
              <a:rPr lang="en-US"/>
              <a:pPr>
                <a:defRPr/>
              </a:pPr>
              <a:t>9/20/2013</a:t>
            </a:fld>
            <a:endParaRPr lang="en-US"/>
          </a:p>
        </p:txBody>
      </p:sp>
      <p:sp>
        <p:nvSpPr>
          <p:cNvPr id="5" name="Slide Number Placeholder 4"/>
          <p:cNvSpPr>
            <a:spLocks noGrp="1"/>
          </p:cNvSpPr>
          <p:nvPr>
            <p:ph type="sldNum" sz="quarter" idx="12"/>
          </p:nvPr>
        </p:nvSpPr>
        <p:spPr/>
        <p:txBody>
          <a:bodyPr/>
          <a:lstStyle/>
          <a:p>
            <a:pPr>
              <a:defRPr/>
            </a:pPr>
            <a:fld id="{E7172C1D-43F6-4573-BB90-AD0B8449C4DD}"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subTitle" idx="1"/>
          </p:nvPr>
        </p:nvSpPr>
        <p:spPr>
          <a:xfrm>
            <a:off x="2819400" y="4953000"/>
            <a:ext cx="5167313" cy="414338"/>
          </a:xfrm>
        </p:spPr>
        <p:txBody>
          <a:bodyPr/>
          <a:lstStyle/>
          <a:p>
            <a:pPr algn="dist" eaLnBrk="1" hangingPunct="1">
              <a:lnSpc>
                <a:spcPct val="80000"/>
              </a:lnSpc>
              <a:buFont typeface="Wingdings" pitchFamily="2" charset="2"/>
              <a:buNone/>
            </a:pPr>
            <a:r>
              <a:rPr lang="en-US" sz="1600" smtClean="0">
                <a:latin typeface="Arial" charset="0"/>
                <a:cs typeface="Arial" charset="0"/>
              </a:rPr>
              <a:t>Click to edit company slogan .</a:t>
            </a:r>
          </a:p>
        </p:txBody>
      </p:sp>
      <p:sp>
        <p:nvSpPr>
          <p:cNvPr id="123906" name="Text Box 4"/>
          <p:cNvSpPr txBox="1">
            <a:spLocks noChangeArrowheads="1"/>
          </p:cNvSpPr>
          <p:nvPr/>
        </p:nvSpPr>
        <p:spPr bwMode="auto">
          <a:xfrm>
            <a:off x="3124200" y="3276600"/>
            <a:ext cx="4724400" cy="304800"/>
          </a:xfrm>
          <a:prstGeom prst="rect">
            <a:avLst/>
          </a:prstGeom>
          <a:noFill/>
          <a:ln w="9525">
            <a:noFill/>
            <a:miter lim="800000"/>
            <a:headEnd/>
            <a:tailEnd/>
          </a:ln>
        </p:spPr>
        <p:txBody>
          <a:bodyPr>
            <a:spAutoFit/>
          </a:bodyPr>
          <a:lstStyle/>
          <a:p>
            <a:r>
              <a:rPr lang="en-US" sz="1400" b="1">
                <a:solidFill>
                  <a:schemeClr val="bg1"/>
                </a:solidFill>
                <a:latin typeface="Verdana" pitchFamily="34" charset="0"/>
              </a:rPr>
              <a:t>www.themegallery.com</a:t>
            </a:r>
          </a:p>
        </p:txBody>
      </p:sp>
      <p:sp>
        <p:nvSpPr>
          <p:cNvPr id="87045" name="WordArt 5"/>
          <p:cNvSpPr>
            <a:spLocks noChangeArrowheads="1" noChangeShapeType="1" noTextEdit="1"/>
          </p:cNvSpPr>
          <p:nvPr/>
        </p:nvSpPr>
        <p:spPr bwMode="gray">
          <a:xfrm>
            <a:off x="2209800" y="3200400"/>
            <a:ext cx="6324600" cy="609600"/>
          </a:xfrm>
          <a:prstGeom prst="rect">
            <a:avLst/>
          </a:prstGeom>
        </p:spPr>
        <p:txBody>
          <a:bodyPr wrap="none" fromWordArt="1">
            <a:prstTxWarp prst="textDeflate">
              <a:avLst>
                <a:gd name="adj" fmla="val 0"/>
              </a:avLst>
            </a:prstTxWarp>
          </a:bodyPr>
          <a:lstStyle/>
          <a:p>
            <a:pPr algn="ctr"/>
            <a:r>
              <a:rPr lang="vi-VN" sz="3600" b="1" kern="10">
                <a:ln w="19050">
                  <a:solidFill>
                    <a:schemeClr val="bg1"/>
                  </a:solidFill>
                  <a:round/>
                  <a:headEnd/>
                  <a:tailEnd/>
                </a:ln>
                <a:gradFill rotWithShape="1">
                  <a:gsLst>
                    <a:gs pos="0">
                      <a:schemeClr val="tx2"/>
                    </a:gs>
                    <a:gs pos="100000">
                      <a:schemeClr val="accent1"/>
                    </a:gs>
                  </a:gsLst>
                  <a:lin ang="0" scaled="1"/>
                </a:gradFill>
                <a:effectLst>
                  <a:outerShdw dist="63500" dir="2212194" algn="ctr" rotWithShape="0">
                    <a:srgbClr val="868686">
                      <a:alpha val="50000"/>
                    </a:srgbClr>
                  </a:outerShdw>
                </a:effectLst>
                <a:latin typeface="Arial"/>
                <a:cs typeface="Arial"/>
              </a:rPr>
              <a:t>Trân trọng cảm ơn !</a:t>
            </a:r>
            <a:endParaRPr lang="en-US" sz="3600" b="1" kern="10">
              <a:ln w="19050">
                <a:solidFill>
                  <a:schemeClr val="bg1"/>
                </a:solidFill>
                <a:round/>
                <a:headEnd/>
                <a:tailEnd/>
              </a:ln>
              <a:gradFill rotWithShape="1">
                <a:gsLst>
                  <a:gs pos="0">
                    <a:schemeClr val="tx2"/>
                  </a:gs>
                  <a:gs pos="100000">
                    <a:schemeClr val="accent1"/>
                  </a:gs>
                </a:gsLst>
                <a:lin ang="0" scaled="1"/>
              </a:gradFill>
              <a:effectLst>
                <a:outerShdw dist="63500" dir="2212194" algn="ctr" rotWithShape="0">
                  <a:srgbClr val="868686">
                    <a:alpha val="50000"/>
                  </a:srgbClr>
                </a:outerShdw>
              </a:effectLst>
              <a:latin typeface="Arial"/>
              <a:cs typeface="Arial"/>
            </a:endParaRPr>
          </a:p>
        </p:txBody>
      </p:sp>
      <p:sp>
        <p:nvSpPr>
          <p:cNvPr id="123908" name="Date Placeholder 1"/>
          <p:cNvSpPr>
            <a:spLocks noGrp="1"/>
          </p:cNvSpPr>
          <p:nvPr>
            <p:ph type="dt" sz="quarter" idx="10"/>
          </p:nvPr>
        </p:nvSpPr>
        <p:spPr>
          <a:noFill/>
          <a:ln>
            <a:miter lim="800000"/>
            <a:headEnd/>
            <a:tailEnd/>
          </a:ln>
        </p:spPr>
        <p:txBody>
          <a:bodyPr/>
          <a:lstStyle/>
          <a:p>
            <a:fld id="{78FD4F2E-A861-4712-BE7E-768DD93E449F}" type="datetime1">
              <a:rPr lang="en-US">
                <a:latin typeface="Times New Roman" pitchFamily="18" charset="0"/>
                <a:ea typeface="ＭＳ Ｐゴシック"/>
                <a:cs typeface="ＭＳ Ｐゴシック"/>
              </a:rPr>
              <a:pPr/>
              <a:t>9/20/2013</a:t>
            </a:fld>
            <a:endParaRPr lang="en-US">
              <a:latin typeface="Times New Roman" pitchFamily="18" charset="0"/>
              <a:ea typeface="ＭＳ Ｐゴシック"/>
              <a:cs typeface="ＭＳ Ｐゴシック"/>
            </a:endParaRPr>
          </a:p>
        </p:txBody>
      </p:sp>
      <p:sp>
        <p:nvSpPr>
          <p:cNvPr id="123909" name="Slide Number Placeholder 2"/>
          <p:cNvSpPr>
            <a:spLocks noGrp="1"/>
          </p:cNvSpPr>
          <p:nvPr>
            <p:ph type="sldNum" sz="quarter" idx="11"/>
          </p:nvPr>
        </p:nvSpPr>
        <p:spPr>
          <a:noFill/>
          <a:ln>
            <a:miter lim="800000"/>
            <a:headEnd/>
            <a:tailEnd/>
          </a:ln>
        </p:spPr>
        <p:txBody>
          <a:bodyPr/>
          <a:lstStyle/>
          <a:p>
            <a:fld id="{83C606CE-ADB0-4207-9C28-C7686295DEC0}" type="slidenum">
              <a:rPr lang="en-US" smtClean="0">
                <a:latin typeface="Times New Roman" pitchFamily="18" charset="0"/>
                <a:ea typeface="ＭＳ Ｐゴシック"/>
                <a:cs typeface="ＭＳ Ｐゴシック"/>
              </a:rPr>
              <a:pPr/>
              <a:t>23</a:t>
            </a:fld>
            <a:endParaRPr lang="en-US" smtClean="0">
              <a:latin typeface="Times New Roman" pitchFamily="18" charset="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0" name="Title 1"/>
          <p:cNvSpPr>
            <a:spLocks noGrp="1"/>
          </p:cNvSpPr>
          <p:nvPr>
            <p:ph type="title"/>
          </p:nvPr>
        </p:nvSpPr>
        <p:spPr/>
        <p:txBody>
          <a:bodyPr/>
          <a:lstStyle/>
          <a:p>
            <a:pPr eaLnBrk="1" hangingPunct="1"/>
            <a:r>
              <a:rPr lang="en-US" smtClean="0">
                <a:latin typeface="Arial" charset="0"/>
                <a:cs typeface="Arial" charset="0"/>
              </a:rPr>
              <a:t>Các hoạt động của dự án</a:t>
            </a:r>
          </a:p>
        </p:txBody>
      </p:sp>
      <p:sp>
        <p:nvSpPr>
          <p:cNvPr id="4" name="Date Placeholder 3"/>
          <p:cNvSpPr>
            <a:spLocks noGrp="1"/>
          </p:cNvSpPr>
          <p:nvPr>
            <p:ph type="dt" sz="quarter" idx="10"/>
          </p:nvPr>
        </p:nvSpPr>
        <p:spPr/>
        <p:txBody>
          <a:bodyPr/>
          <a:lstStyle/>
          <a:p>
            <a:pPr>
              <a:defRPr/>
            </a:pPr>
            <a:fld id="{36B7F194-9A41-644E-90FB-EBB8ABE0D997}" type="datetime1">
              <a:rPr lang="en-US"/>
              <a:pPr>
                <a:defRPr/>
              </a:pPr>
              <a:t>9/20/2013</a:t>
            </a:fld>
            <a:endParaRPr lang="en-US"/>
          </a:p>
        </p:txBody>
      </p:sp>
      <p:graphicFrame>
        <p:nvGraphicFramePr>
          <p:cNvPr id="100359" name="Object 7"/>
          <p:cNvGraphicFramePr>
            <a:graphicFrameLocks noChangeAspect="1"/>
          </p:cNvGraphicFramePr>
          <p:nvPr/>
        </p:nvGraphicFramePr>
        <p:xfrm>
          <a:off x="228600" y="898525"/>
          <a:ext cx="8686800" cy="5426075"/>
        </p:xfrm>
        <a:graphic>
          <a:graphicData uri="http://schemas.openxmlformats.org/presentationml/2006/ole">
            <p:oleObj spid="_x0000_s100359" name="Document" r:id="rId3" imgW="6083076" imgH="4165447" progId="Word.Document.12">
              <p:embed/>
            </p:oleObj>
          </a:graphicData>
        </a:graphic>
      </p:graphicFrame>
      <p:sp>
        <p:nvSpPr>
          <p:cNvPr id="10" name="Slide Number Placeholder 9"/>
          <p:cNvSpPr>
            <a:spLocks noGrp="1"/>
          </p:cNvSpPr>
          <p:nvPr>
            <p:ph type="sldNum" sz="quarter" idx="12"/>
          </p:nvPr>
        </p:nvSpPr>
        <p:spPr/>
        <p:txBody>
          <a:bodyPr/>
          <a:lstStyle/>
          <a:p>
            <a:pPr>
              <a:defRPr/>
            </a:pPr>
            <a:fld id="{242ED7B6-3E5C-4191-9B39-D261FD9B56B6}"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Title 1"/>
          <p:cNvSpPr>
            <a:spLocks noGrp="1"/>
          </p:cNvSpPr>
          <p:nvPr>
            <p:ph type="title"/>
          </p:nvPr>
        </p:nvSpPr>
        <p:spPr/>
        <p:txBody>
          <a:bodyPr/>
          <a:lstStyle/>
          <a:p>
            <a:pPr eaLnBrk="1" hangingPunct="1"/>
            <a:r>
              <a:rPr lang="en-US" smtClean="0">
                <a:latin typeface="Arial" charset="0"/>
                <a:cs typeface="Arial" charset="0"/>
              </a:rPr>
              <a:t>Các hoạt động của dự án</a:t>
            </a:r>
          </a:p>
        </p:txBody>
      </p:sp>
      <p:sp>
        <p:nvSpPr>
          <p:cNvPr id="4" name="Date Placeholder 3"/>
          <p:cNvSpPr>
            <a:spLocks noGrp="1"/>
          </p:cNvSpPr>
          <p:nvPr>
            <p:ph type="dt" sz="quarter" idx="10"/>
          </p:nvPr>
        </p:nvSpPr>
        <p:spPr/>
        <p:txBody>
          <a:bodyPr/>
          <a:lstStyle/>
          <a:p>
            <a:pPr>
              <a:defRPr/>
            </a:pPr>
            <a:fld id="{0B3BBE95-9CF5-3A4B-A232-1B4CEC7987D5}" type="datetime1">
              <a:rPr lang="en-US"/>
              <a:pPr>
                <a:defRPr/>
              </a:pPr>
              <a:t>9/20/2013</a:t>
            </a:fld>
            <a:endParaRPr lang="en-US"/>
          </a:p>
        </p:txBody>
      </p:sp>
      <p:graphicFrame>
        <p:nvGraphicFramePr>
          <p:cNvPr id="102407" name="Object 7"/>
          <p:cNvGraphicFramePr>
            <a:graphicFrameLocks noChangeAspect="1"/>
          </p:cNvGraphicFramePr>
          <p:nvPr/>
        </p:nvGraphicFramePr>
        <p:xfrm>
          <a:off x="304800" y="914400"/>
          <a:ext cx="8637588" cy="5334000"/>
        </p:xfrm>
        <a:graphic>
          <a:graphicData uri="http://schemas.openxmlformats.org/presentationml/2006/ole">
            <p:oleObj spid="_x0000_s102407" name="Document" r:id="rId3" imgW="6083076" imgH="3022489" progId="Word.Document.12">
              <p:embed/>
            </p:oleObj>
          </a:graphicData>
        </a:graphic>
      </p:graphicFrame>
      <p:sp>
        <p:nvSpPr>
          <p:cNvPr id="6" name="Slide Number Placeholder 5"/>
          <p:cNvSpPr>
            <a:spLocks noGrp="1"/>
          </p:cNvSpPr>
          <p:nvPr>
            <p:ph type="sldNum" sz="quarter" idx="12"/>
          </p:nvPr>
        </p:nvSpPr>
        <p:spPr/>
        <p:txBody>
          <a:bodyPr/>
          <a:lstStyle/>
          <a:p>
            <a:pPr>
              <a:defRPr/>
            </a:pPr>
            <a:fld id="{BD5705A3-CAD4-4D73-B62B-0CB86709A0F9}"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3" name="Content Placeholder 2"/>
          <p:cNvSpPr>
            <a:spLocks noGrp="1"/>
          </p:cNvSpPr>
          <p:nvPr>
            <p:ph idx="1"/>
          </p:nvPr>
        </p:nvSpPr>
        <p:spPr/>
        <p:txBody>
          <a:bodyPr/>
          <a:lstStyle/>
          <a:p>
            <a:pPr marL="0" indent="0" algn="just" eaLnBrk="1" hangingPunct="1">
              <a:buFont typeface="Wingdings" pitchFamily="2" charset="2"/>
              <a:buNone/>
            </a:pPr>
            <a:r>
              <a:rPr lang="en-US" smtClean="0">
                <a:solidFill>
                  <a:srgbClr val="FF6600"/>
                </a:solidFill>
                <a:latin typeface="Arial" charset="0"/>
                <a:cs typeface="Arial" charset="0"/>
              </a:rPr>
              <a:t>Hoạt động 1</a:t>
            </a:r>
            <a:r>
              <a:rPr lang="en-US" smtClean="0">
                <a:latin typeface="Arial" charset="0"/>
                <a:cs typeface="Arial" charset="0"/>
              </a:rPr>
              <a:t>: Xây dụng Đề án; phê duyệt Đề án, BCĐ Đề án. </a:t>
            </a:r>
          </a:p>
          <a:p>
            <a:pPr marL="0" indent="0" algn="just" eaLnBrk="1" hangingPunct="1">
              <a:buFont typeface="Wingdings" pitchFamily="2" charset="2"/>
              <a:buNone/>
            </a:pPr>
            <a:endParaRPr lang="en-US" smtClean="0">
              <a:latin typeface="Arial" charset="0"/>
              <a:cs typeface="Arial" charset="0"/>
            </a:endParaRPr>
          </a:p>
          <a:p>
            <a:pPr marL="0" indent="0" algn="just" eaLnBrk="1" hangingPunct="1"/>
            <a:r>
              <a:rPr lang="en-US" i="1" smtClean="0">
                <a:latin typeface="Arial" charset="0"/>
                <a:cs typeface="Arial" charset="0"/>
              </a:rPr>
              <a:t>Kết quả: </a:t>
            </a:r>
            <a:r>
              <a:rPr lang="en-US" smtClean="0">
                <a:latin typeface="Arial" charset="0"/>
                <a:cs typeface="Arial" charset="0"/>
              </a:rPr>
              <a:t>Ngày 29/11/2011 Bộ trưởng Bộ GDĐT kí</a:t>
            </a:r>
            <a:r>
              <a:rPr lang="en-US" i="1" smtClean="0">
                <a:latin typeface="Arial" charset="0"/>
                <a:cs typeface="Arial" charset="0"/>
              </a:rPr>
              <a:t> </a:t>
            </a:r>
            <a:r>
              <a:rPr lang="en-US" smtClean="0">
                <a:latin typeface="Arial" charset="0"/>
                <a:cs typeface="Arial" charset="0"/>
              </a:rPr>
              <a:t>Quyết định số 6120/QĐ-BGDĐT về việc triển khai Đề án “Triển khai phương pháp Bàn tay nặn bột ở trường phổ thông giai đoạn 2011-2015”.</a:t>
            </a:r>
          </a:p>
          <a:p>
            <a:pPr marL="0" indent="0" algn="just" eaLnBrk="1" hangingPunct="1"/>
            <a:endParaRPr lang="en-US" smtClean="0">
              <a:solidFill>
                <a:srgbClr val="008000"/>
              </a:solidFill>
              <a:latin typeface="Arial" charset="0"/>
              <a:cs typeface="Arial" charset="0"/>
            </a:endParaRPr>
          </a:p>
          <a:p>
            <a:pPr marL="0" indent="0" algn="just" eaLnBrk="1" hangingPunct="1">
              <a:buFont typeface="Wingdings" pitchFamily="2" charset="2"/>
              <a:buNone/>
            </a:pPr>
            <a:endParaRPr lang="en-US" smtClean="0">
              <a:solidFill>
                <a:srgbClr val="FF6600"/>
              </a:solidFill>
              <a:latin typeface="Arial" charset="0"/>
              <a:cs typeface="Arial" charset="0"/>
            </a:endParaRPr>
          </a:p>
          <a:p>
            <a:pPr marL="0" indent="0" algn="just" eaLnBrk="1" hangingPunct="1"/>
            <a:endParaRPr lang="en-US"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20E71330-42C3-A44D-963E-6A5F700E2E61}" type="datetime1">
              <a:rPr lang="en-US"/>
              <a:pPr>
                <a:defRPr/>
              </a:pPr>
              <a:t>9/20/2013</a:t>
            </a:fld>
            <a:endParaRPr lang="en-US"/>
          </a:p>
        </p:txBody>
      </p:sp>
      <p:sp>
        <p:nvSpPr>
          <p:cNvPr id="5" name="Slide Number Placeholder 4"/>
          <p:cNvSpPr>
            <a:spLocks noGrp="1"/>
          </p:cNvSpPr>
          <p:nvPr>
            <p:ph type="sldNum" sz="quarter" idx="12"/>
          </p:nvPr>
        </p:nvSpPr>
        <p:spPr/>
        <p:txBody>
          <a:bodyPr/>
          <a:lstStyle/>
          <a:p>
            <a:pPr>
              <a:defRPr/>
            </a:pPr>
            <a:fld id="{98D0D558-28D6-4ED2-8EDA-F44ADCA03A9F}"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104450" name="Content Placeholder 2"/>
          <p:cNvSpPr>
            <a:spLocks noGrp="1"/>
          </p:cNvSpPr>
          <p:nvPr>
            <p:ph idx="1"/>
          </p:nvPr>
        </p:nvSpPr>
        <p:spPr/>
        <p:txBody>
          <a:bodyPr/>
          <a:lstStyle/>
          <a:p>
            <a:pPr algn="just" eaLnBrk="1" hangingPunct="1"/>
            <a:r>
              <a:rPr lang="en-US" smtClean="0">
                <a:solidFill>
                  <a:srgbClr val="FF6600"/>
                </a:solidFill>
                <a:latin typeface="Arial" charset="0"/>
                <a:cs typeface="Arial" charset="0"/>
              </a:rPr>
              <a:t>Hoạt động 2</a:t>
            </a:r>
            <a:r>
              <a:rPr lang="en-US" smtClean="0">
                <a:latin typeface="Arial" charset="0"/>
                <a:cs typeface="Arial" charset="0"/>
              </a:rPr>
              <a:t>: Tập huấn giảng viên nòng cốt cấp trung ương. </a:t>
            </a:r>
          </a:p>
          <a:p>
            <a:pPr algn="just" eaLnBrk="1" hangingPunct="1"/>
            <a:r>
              <a:rPr lang="en-US" smtClean="0">
                <a:latin typeface="Arial" charset="0"/>
                <a:cs typeface="Arial" charset="0"/>
              </a:rPr>
              <a:t>Tháng 10/2011 Bộ đã cử các giảng viên thuộc Vụ Giáo dục Trung học, trường ĐHSP Hà Nội, trường CĐSP Hà Nội tham gia lớp tập huấn của các chuyên gia của Pháp trực tiếp đứng lớp do Hội Gặp gỡ Việt Nam tổ chức. Sau đó đội ngũ giảng viên cốt cán sẽ viết tài liệu để chuẩn bị cho việc triển khai phương pháp BTNB vào dạy học ở trường phổ thông.</a:t>
            </a:r>
          </a:p>
          <a:p>
            <a:pPr algn="just" eaLnBrk="1" hangingPunct="1">
              <a:buFont typeface="Wingdings" pitchFamily="2" charset="2"/>
              <a:buNone/>
            </a:pPr>
            <a:endParaRPr lang="en-US" smtClean="0">
              <a:solidFill>
                <a:srgbClr val="FF6600"/>
              </a:solidFill>
              <a:latin typeface="Arial" charset="0"/>
              <a:cs typeface="Arial" charset="0"/>
            </a:endParaRPr>
          </a:p>
          <a:p>
            <a:pPr algn="just" eaLnBrk="1" hangingPunct="1"/>
            <a:endParaRPr lang="en-US"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C179A33B-3406-CB43-9A79-96682F43898E}" type="datetime1">
              <a:rPr lang="en-US"/>
              <a:pPr>
                <a:defRPr/>
              </a:pPr>
              <a:t>9/20/2013</a:t>
            </a:fld>
            <a:endParaRPr lang="en-US"/>
          </a:p>
        </p:txBody>
      </p:sp>
      <p:sp>
        <p:nvSpPr>
          <p:cNvPr id="6" name="Slide Number Placeholder 5"/>
          <p:cNvSpPr>
            <a:spLocks noGrp="1"/>
          </p:cNvSpPr>
          <p:nvPr>
            <p:ph type="sldNum" sz="quarter" idx="12"/>
          </p:nvPr>
        </p:nvSpPr>
        <p:spPr/>
        <p:txBody>
          <a:bodyPr/>
          <a:lstStyle/>
          <a:p>
            <a:pPr>
              <a:defRPr/>
            </a:pPr>
            <a:fld id="{E4643967-C0DA-4A0C-ABD2-555AF783B3DB}"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3" name="Content Placeholder 2"/>
          <p:cNvSpPr>
            <a:spLocks noGrp="1"/>
          </p:cNvSpPr>
          <p:nvPr>
            <p:ph idx="1"/>
          </p:nvPr>
        </p:nvSpPr>
        <p:spPr/>
        <p:txBody>
          <a:bodyPr/>
          <a:lstStyle/>
          <a:p>
            <a:pPr marL="0" indent="0" eaLnBrk="1" hangingPunct="1">
              <a:lnSpc>
                <a:spcPct val="150000"/>
              </a:lnSpc>
              <a:buFont typeface="Wingdings" charset="0"/>
              <a:buNone/>
              <a:defRPr/>
            </a:pPr>
            <a:r>
              <a:rPr lang="en-US" dirty="0" err="1">
                <a:solidFill>
                  <a:srgbClr val="FF6600"/>
                </a:solidFill>
              </a:rPr>
              <a:t>Hoạt</a:t>
            </a:r>
            <a:r>
              <a:rPr lang="en-US" dirty="0">
                <a:solidFill>
                  <a:srgbClr val="FF6600"/>
                </a:solidFill>
              </a:rPr>
              <a:t> </a:t>
            </a:r>
            <a:r>
              <a:rPr lang="en-US" dirty="0" err="1">
                <a:solidFill>
                  <a:srgbClr val="FF6600"/>
                </a:solidFill>
              </a:rPr>
              <a:t>động</a:t>
            </a:r>
            <a:r>
              <a:rPr lang="en-US" dirty="0">
                <a:solidFill>
                  <a:srgbClr val="FF6600"/>
                </a:solidFill>
              </a:rPr>
              <a:t> 3: </a:t>
            </a:r>
            <a:r>
              <a:rPr lang="en-US" dirty="0" err="1">
                <a:solidFill>
                  <a:srgbClr val="FF6600"/>
                </a:solidFill>
              </a:rPr>
              <a:t>Biên</a:t>
            </a:r>
            <a:r>
              <a:rPr lang="en-US" dirty="0">
                <a:solidFill>
                  <a:srgbClr val="FF6600"/>
                </a:solidFill>
              </a:rPr>
              <a:t> </a:t>
            </a:r>
            <a:r>
              <a:rPr lang="en-US" dirty="0" err="1">
                <a:solidFill>
                  <a:srgbClr val="FF6600"/>
                </a:solidFill>
              </a:rPr>
              <a:t>soạn</a:t>
            </a:r>
            <a:r>
              <a:rPr lang="en-US" dirty="0">
                <a:solidFill>
                  <a:srgbClr val="FF6600"/>
                </a:solidFill>
              </a:rPr>
              <a:t> </a:t>
            </a:r>
            <a:r>
              <a:rPr lang="en-US" dirty="0" err="1">
                <a:solidFill>
                  <a:srgbClr val="FF6600"/>
                </a:solidFill>
              </a:rPr>
              <a:t>tài</a:t>
            </a:r>
            <a:r>
              <a:rPr lang="en-US" dirty="0">
                <a:solidFill>
                  <a:srgbClr val="FF6600"/>
                </a:solidFill>
              </a:rPr>
              <a:t> </a:t>
            </a:r>
            <a:r>
              <a:rPr lang="en-US" dirty="0" err="1">
                <a:solidFill>
                  <a:srgbClr val="FF6600"/>
                </a:solidFill>
              </a:rPr>
              <a:t>liệu</a:t>
            </a:r>
            <a:r>
              <a:rPr lang="en-US" dirty="0">
                <a:solidFill>
                  <a:srgbClr val="FF6600"/>
                </a:solidFill>
              </a:rPr>
              <a:t>, in </a:t>
            </a:r>
            <a:r>
              <a:rPr lang="en-US" dirty="0" err="1">
                <a:solidFill>
                  <a:srgbClr val="FF6600"/>
                </a:solidFill>
              </a:rPr>
              <a:t>ấn</a:t>
            </a:r>
            <a:r>
              <a:rPr lang="en-US" dirty="0">
                <a:solidFill>
                  <a:srgbClr val="FF6600"/>
                </a:solidFill>
              </a:rPr>
              <a:t> </a:t>
            </a:r>
            <a:r>
              <a:rPr lang="en-US" dirty="0" err="1">
                <a:solidFill>
                  <a:srgbClr val="FF6600"/>
                </a:solidFill>
              </a:rPr>
              <a:t>tài</a:t>
            </a:r>
            <a:r>
              <a:rPr lang="en-US" dirty="0">
                <a:solidFill>
                  <a:srgbClr val="FF6600"/>
                </a:solidFill>
              </a:rPr>
              <a:t> </a:t>
            </a:r>
            <a:r>
              <a:rPr lang="en-US" dirty="0" err="1">
                <a:solidFill>
                  <a:srgbClr val="FF6600"/>
                </a:solidFill>
              </a:rPr>
              <a:t>liệu</a:t>
            </a:r>
            <a:r>
              <a:rPr lang="en-US" dirty="0">
                <a:solidFill>
                  <a:srgbClr val="FF6600"/>
                </a:solidFill>
              </a:rPr>
              <a:t>: </a:t>
            </a:r>
          </a:p>
          <a:p>
            <a:pPr eaLnBrk="1" hangingPunct="1">
              <a:lnSpc>
                <a:spcPct val="150000"/>
              </a:lnSpc>
              <a:buFont typeface="Wingdings" charset="0"/>
              <a:buChar char="v"/>
              <a:defRPr/>
            </a:pPr>
            <a:r>
              <a:rPr lang="en-US" dirty="0" err="1"/>
              <a:t>Phương</a:t>
            </a:r>
            <a:r>
              <a:rPr lang="en-US" dirty="0"/>
              <a:t> </a:t>
            </a:r>
            <a:r>
              <a:rPr lang="en-US" dirty="0" err="1"/>
              <a:t>pháp</a:t>
            </a:r>
            <a:r>
              <a:rPr lang="en-US" dirty="0"/>
              <a:t> BTNB </a:t>
            </a:r>
            <a:r>
              <a:rPr lang="en-US" dirty="0" err="1"/>
              <a:t>trong</a:t>
            </a:r>
            <a:r>
              <a:rPr lang="en-US" dirty="0"/>
              <a:t> </a:t>
            </a:r>
            <a:r>
              <a:rPr lang="en-US" dirty="0" err="1"/>
              <a:t>dạy</a:t>
            </a:r>
            <a:r>
              <a:rPr lang="en-US" dirty="0"/>
              <a:t> </a:t>
            </a:r>
            <a:r>
              <a:rPr lang="en-US" dirty="0" err="1"/>
              <a:t>học</a:t>
            </a:r>
            <a:r>
              <a:rPr lang="en-US" dirty="0"/>
              <a:t> </a:t>
            </a:r>
            <a:r>
              <a:rPr lang="en-US" dirty="0" err="1"/>
              <a:t>môn</a:t>
            </a:r>
            <a:r>
              <a:rPr lang="en-US" dirty="0"/>
              <a:t> </a:t>
            </a:r>
            <a:r>
              <a:rPr lang="en-US" dirty="0" err="1"/>
              <a:t>Vật</a:t>
            </a:r>
            <a:r>
              <a:rPr lang="en-US" dirty="0"/>
              <a:t> </a:t>
            </a:r>
            <a:r>
              <a:rPr lang="en-US" dirty="0" err="1"/>
              <a:t>lí</a:t>
            </a:r>
            <a:r>
              <a:rPr lang="en-US" dirty="0"/>
              <a:t> </a:t>
            </a:r>
            <a:r>
              <a:rPr lang="en-US" dirty="0" err="1"/>
              <a:t>cấp</a:t>
            </a:r>
            <a:r>
              <a:rPr lang="en-US" dirty="0"/>
              <a:t> THCS. </a:t>
            </a:r>
          </a:p>
          <a:p>
            <a:pPr eaLnBrk="1" hangingPunct="1">
              <a:lnSpc>
                <a:spcPct val="150000"/>
              </a:lnSpc>
              <a:buFont typeface="Wingdings" charset="0"/>
              <a:buChar char="v"/>
              <a:defRPr/>
            </a:pPr>
            <a:r>
              <a:rPr lang="en-US" dirty="0" err="1"/>
              <a:t>Phương</a:t>
            </a:r>
            <a:r>
              <a:rPr lang="en-US" dirty="0"/>
              <a:t> </a:t>
            </a:r>
            <a:r>
              <a:rPr lang="en-US" dirty="0" err="1"/>
              <a:t>pháp</a:t>
            </a:r>
            <a:r>
              <a:rPr lang="en-US" dirty="0"/>
              <a:t> BTNB </a:t>
            </a:r>
            <a:r>
              <a:rPr lang="en-US" dirty="0" err="1"/>
              <a:t>trong</a:t>
            </a:r>
            <a:r>
              <a:rPr lang="en-US" dirty="0"/>
              <a:t> </a:t>
            </a:r>
            <a:r>
              <a:rPr lang="en-US" dirty="0" err="1"/>
              <a:t>dạy</a:t>
            </a:r>
            <a:r>
              <a:rPr lang="en-US" dirty="0"/>
              <a:t> </a:t>
            </a:r>
            <a:r>
              <a:rPr lang="en-US" dirty="0" err="1"/>
              <a:t>học</a:t>
            </a:r>
            <a:r>
              <a:rPr lang="en-US" dirty="0"/>
              <a:t> </a:t>
            </a:r>
            <a:r>
              <a:rPr lang="en-US" dirty="0" err="1"/>
              <a:t>môn</a:t>
            </a:r>
            <a:r>
              <a:rPr lang="en-US" dirty="0"/>
              <a:t> </a:t>
            </a:r>
            <a:r>
              <a:rPr lang="en-US" dirty="0" err="1"/>
              <a:t>Hóa</a:t>
            </a:r>
            <a:r>
              <a:rPr lang="en-US" dirty="0"/>
              <a:t> </a:t>
            </a:r>
            <a:r>
              <a:rPr lang="en-US" dirty="0" err="1"/>
              <a:t>học</a:t>
            </a:r>
            <a:r>
              <a:rPr lang="en-US" dirty="0"/>
              <a:t> </a:t>
            </a:r>
            <a:r>
              <a:rPr lang="en-US" dirty="0" err="1"/>
              <a:t>cấp</a:t>
            </a:r>
            <a:r>
              <a:rPr lang="en-US" dirty="0"/>
              <a:t> THCS. </a:t>
            </a:r>
          </a:p>
          <a:p>
            <a:pPr eaLnBrk="1" hangingPunct="1">
              <a:lnSpc>
                <a:spcPct val="150000"/>
              </a:lnSpc>
              <a:buFont typeface="Wingdings" charset="0"/>
              <a:buChar char="v"/>
              <a:defRPr/>
            </a:pPr>
            <a:r>
              <a:rPr lang="en-US" dirty="0" err="1"/>
              <a:t>Phương</a:t>
            </a:r>
            <a:r>
              <a:rPr lang="en-US" dirty="0"/>
              <a:t> </a:t>
            </a:r>
            <a:r>
              <a:rPr lang="en-US" dirty="0" err="1"/>
              <a:t>pháp</a:t>
            </a:r>
            <a:r>
              <a:rPr lang="en-US" dirty="0"/>
              <a:t> BTNB </a:t>
            </a:r>
            <a:r>
              <a:rPr lang="en-US" dirty="0" err="1"/>
              <a:t>trong</a:t>
            </a:r>
            <a:r>
              <a:rPr lang="en-US" dirty="0"/>
              <a:t> </a:t>
            </a:r>
            <a:r>
              <a:rPr lang="en-US" dirty="0" err="1"/>
              <a:t>dạy</a:t>
            </a:r>
            <a:r>
              <a:rPr lang="en-US" dirty="0"/>
              <a:t> </a:t>
            </a:r>
            <a:r>
              <a:rPr lang="en-US" dirty="0" err="1"/>
              <a:t>học</a:t>
            </a:r>
            <a:r>
              <a:rPr lang="en-US" dirty="0"/>
              <a:t> </a:t>
            </a:r>
            <a:r>
              <a:rPr lang="en-US" dirty="0" err="1"/>
              <a:t>môn</a:t>
            </a:r>
            <a:r>
              <a:rPr lang="en-US" dirty="0"/>
              <a:t> </a:t>
            </a:r>
            <a:r>
              <a:rPr lang="en-US" dirty="0" err="1"/>
              <a:t>Sinh</a:t>
            </a:r>
            <a:r>
              <a:rPr lang="en-US" dirty="0"/>
              <a:t> </a:t>
            </a:r>
            <a:r>
              <a:rPr lang="en-US" dirty="0" err="1"/>
              <a:t>học</a:t>
            </a:r>
            <a:r>
              <a:rPr lang="en-US" dirty="0"/>
              <a:t> </a:t>
            </a:r>
            <a:r>
              <a:rPr lang="en-US" dirty="0" err="1"/>
              <a:t>cấp</a:t>
            </a:r>
            <a:r>
              <a:rPr lang="en-US" dirty="0"/>
              <a:t> THCS. </a:t>
            </a:r>
          </a:p>
        </p:txBody>
      </p:sp>
      <p:sp>
        <p:nvSpPr>
          <p:cNvPr id="4" name="Date Placeholder 3"/>
          <p:cNvSpPr>
            <a:spLocks noGrp="1"/>
          </p:cNvSpPr>
          <p:nvPr>
            <p:ph type="dt" sz="quarter" idx="10"/>
          </p:nvPr>
        </p:nvSpPr>
        <p:spPr/>
        <p:txBody>
          <a:bodyPr/>
          <a:lstStyle/>
          <a:p>
            <a:pPr>
              <a:defRPr/>
            </a:pPr>
            <a:fld id="{010A008C-748D-9A49-A55F-0A146AD7E7FD}" type="datetime1">
              <a:rPr lang="en-US"/>
              <a:pPr>
                <a:defRPr/>
              </a:pPr>
              <a:t>9/20/2013</a:t>
            </a:fld>
            <a:endParaRPr lang="en-US"/>
          </a:p>
        </p:txBody>
      </p:sp>
      <p:sp>
        <p:nvSpPr>
          <p:cNvPr id="6" name="Slide Number Placeholder 5"/>
          <p:cNvSpPr>
            <a:spLocks noGrp="1"/>
          </p:cNvSpPr>
          <p:nvPr>
            <p:ph type="sldNum" sz="quarter" idx="12"/>
          </p:nvPr>
        </p:nvSpPr>
        <p:spPr/>
        <p:txBody>
          <a:bodyPr/>
          <a:lstStyle/>
          <a:p>
            <a:pPr>
              <a:defRPr/>
            </a:pPr>
            <a:fld id="{A505B443-D87E-465C-9EAA-9FE40C91803E}"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pPr eaLnBrk="1" hangingPunct="1"/>
            <a:r>
              <a:rPr lang="en-US" smtClean="0">
                <a:latin typeface="Arial" charset="0"/>
                <a:cs typeface="Arial" charset="0"/>
              </a:rPr>
              <a:t>Những việc đã triển khai</a:t>
            </a:r>
          </a:p>
        </p:txBody>
      </p:sp>
      <p:sp>
        <p:nvSpPr>
          <p:cNvPr id="106498" name="Content Placeholder 2"/>
          <p:cNvSpPr>
            <a:spLocks noGrp="1"/>
          </p:cNvSpPr>
          <p:nvPr>
            <p:ph idx="1"/>
          </p:nvPr>
        </p:nvSpPr>
        <p:spPr/>
        <p:txBody>
          <a:bodyPr/>
          <a:lstStyle/>
          <a:p>
            <a:pPr eaLnBrk="1" hangingPunct="1">
              <a:lnSpc>
                <a:spcPct val="150000"/>
              </a:lnSpc>
            </a:pPr>
            <a:r>
              <a:rPr lang="en-US" smtClean="0">
                <a:latin typeface="Arial" charset="0"/>
                <a:cs typeface="Arial" charset="0"/>
              </a:rPr>
              <a:t>Phương pháp BTNB trong dạy học các môn Khoa học cấp Tiểu học và THCS. </a:t>
            </a:r>
          </a:p>
          <a:p>
            <a:pPr eaLnBrk="1" hangingPunct="1">
              <a:lnSpc>
                <a:spcPct val="150000"/>
              </a:lnSpc>
            </a:pPr>
            <a:r>
              <a:rPr lang="en-US" smtClean="0">
                <a:latin typeface="Arial" charset="0"/>
                <a:cs typeface="Arial" charset="0"/>
              </a:rPr>
              <a:t>Triển khai phương pháp BTNB ở trường phổ thông giai đoạn 2011-2015.</a:t>
            </a:r>
          </a:p>
          <a:p>
            <a:pPr eaLnBrk="1" hangingPunct="1">
              <a:lnSpc>
                <a:spcPct val="150000"/>
              </a:lnSpc>
            </a:pPr>
            <a:r>
              <a:rPr lang="en-US" smtClean="0">
                <a:latin typeface="Arial" charset="0"/>
                <a:cs typeface="Arial" charset="0"/>
              </a:rPr>
              <a:t>Phương pháp BTNB trong dạy học các môn Khoa học ở Tiểu học.</a:t>
            </a:r>
          </a:p>
          <a:p>
            <a:pPr eaLnBrk="1" hangingPunct="1">
              <a:lnSpc>
                <a:spcPct val="150000"/>
              </a:lnSpc>
              <a:buFont typeface="Wingdings" pitchFamily="2" charset="2"/>
              <a:buNone/>
            </a:pPr>
            <a:endParaRPr lang="en-US" smtClean="0">
              <a:solidFill>
                <a:srgbClr val="FF6600"/>
              </a:solidFill>
              <a:latin typeface="Arial" charset="0"/>
              <a:cs typeface="Arial" charset="0"/>
            </a:endParaRPr>
          </a:p>
          <a:p>
            <a:pPr eaLnBrk="1" hangingPunct="1">
              <a:lnSpc>
                <a:spcPct val="150000"/>
              </a:lnSpc>
            </a:pPr>
            <a:endParaRPr lang="en-US"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851769CC-8CA6-2A41-937C-5287B538A26F}" type="datetime1">
              <a:rPr lang="en-US"/>
              <a:pPr>
                <a:defRPr/>
              </a:pPr>
              <a:t>9/20/2013</a:t>
            </a:fld>
            <a:endParaRPr lang="en-US"/>
          </a:p>
        </p:txBody>
      </p:sp>
      <p:sp>
        <p:nvSpPr>
          <p:cNvPr id="6" name="Slide Number Placeholder 5"/>
          <p:cNvSpPr>
            <a:spLocks noGrp="1"/>
          </p:cNvSpPr>
          <p:nvPr>
            <p:ph type="sldNum" sz="quarter" idx="12"/>
          </p:nvPr>
        </p:nvSpPr>
        <p:spPr/>
        <p:txBody>
          <a:bodyPr/>
          <a:lstStyle/>
          <a:p>
            <a:pPr>
              <a:defRPr/>
            </a:pPr>
            <a:fld id="{C98E3CE4-E8A0-4F99-91D2-C6441BF409DA}"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228600" y="762000"/>
            <a:ext cx="8229600" cy="563563"/>
          </a:xfrm>
        </p:spPr>
        <p:txBody>
          <a:bodyPr/>
          <a:lstStyle/>
          <a:p>
            <a:pPr eaLnBrk="1" hangingPunct="1"/>
            <a:r>
              <a:rPr lang="en-US" smtClean="0">
                <a:solidFill>
                  <a:srgbClr val="0000FF"/>
                </a:solidFill>
                <a:latin typeface="Arial" charset="0"/>
                <a:cs typeface="Arial" charset="0"/>
              </a:rPr>
              <a:t>Hoạt động 4: Tập huấn giáo viên (thí điểm) </a:t>
            </a:r>
          </a:p>
        </p:txBody>
      </p:sp>
      <p:sp>
        <p:nvSpPr>
          <p:cNvPr id="3" name="Content Placeholder 2"/>
          <p:cNvSpPr>
            <a:spLocks noGrp="1"/>
          </p:cNvSpPr>
          <p:nvPr>
            <p:ph idx="1"/>
          </p:nvPr>
        </p:nvSpPr>
        <p:spPr/>
        <p:txBody>
          <a:bodyPr/>
          <a:lstStyle/>
          <a:p>
            <a:pPr marL="0" indent="0" eaLnBrk="1" hangingPunct="1">
              <a:buFont typeface="Wingdings" charset="0"/>
              <a:buNone/>
              <a:defRPr/>
            </a:pPr>
            <a:endParaRPr lang="en-US" sz="1050" dirty="0" smtClean="0">
              <a:solidFill>
                <a:srgbClr val="FF6600"/>
              </a:solidFill>
            </a:endParaRPr>
          </a:p>
          <a:p>
            <a:pPr marL="0" indent="0" eaLnBrk="1" hangingPunct="1">
              <a:buFont typeface="Wingdings" charset="0"/>
              <a:buNone/>
              <a:defRPr/>
            </a:pPr>
            <a:r>
              <a:rPr lang="en-US" dirty="0" err="1" smtClean="0">
                <a:solidFill>
                  <a:srgbClr val="FF6600"/>
                </a:solidFill>
              </a:rPr>
              <a:t>Cấp</a:t>
            </a:r>
            <a:r>
              <a:rPr lang="en-US" dirty="0" smtClean="0">
                <a:solidFill>
                  <a:srgbClr val="FF6600"/>
                </a:solidFill>
              </a:rPr>
              <a:t> </a:t>
            </a:r>
            <a:r>
              <a:rPr lang="en-US" dirty="0">
                <a:solidFill>
                  <a:srgbClr val="FF6600"/>
                </a:solidFill>
              </a:rPr>
              <a:t>THCS: </a:t>
            </a:r>
          </a:p>
          <a:p>
            <a:pPr eaLnBrk="1" hangingPunct="1">
              <a:buFont typeface="Wingdings" charset="0"/>
              <a:buChar char="v"/>
              <a:defRPr/>
            </a:pPr>
            <a:r>
              <a:rPr lang="en-US" dirty="0" err="1" smtClean="0"/>
              <a:t>Số</a:t>
            </a:r>
            <a:r>
              <a:rPr lang="en-US" dirty="0" smtClean="0"/>
              <a:t> </a:t>
            </a:r>
            <a:r>
              <a:rPr lang="en-US" dirty="0" err="1"/>
              <a:t>lượng</a:t>
            </a:r>
            <a:r>
              <a:rPr lang="en-US" dirty="0"/>
              <a:t> </a:t>
            </a:r>
            <a:r>
              <a:rPr lang="en-US" dirty="0" err="1"/>
              <a:t>đơn</a:t>
            </a:r>
            <a:r>
              <a:rPr lang="en-US" dirty="0"/>
              <a:t> </a:t>
            </a:r>
            <a:r>
              <a:rPr lang="en-US" dirty="0" err="1"/>
              <a:t>vị</a:t>
            </a:r>
            <a:r>
              <a:rPr lang="en-US" dirty="0"/>
              <a:t> </a:t>
            </a:r>
            <a:r>
              <a:rPr lang="en-US" dirty="0" err="1"/>
              <a:t>được</a:t>
            </a:r>
            <a:r>
              <a:rPr lang="en-US" dirty="0"/>
              <a:t> </a:t>
            </a:r>
            <a:r>
              <a:rPr lang="en-US" dirty="0" err="1"/>
              <a:t>tập</a:t>
            </a:r>
            <a:r>
              <a:rPr lang="en-US" dirty="0"/>
              <a:t> </a:t>
            </a:r>
            <a:r>
              <a:rPr lang="en-US" dirty="0" err="1"/>
              <a:t>huấn</a:t>
            </a:r>
            <a:r>
              <a:rPr lang="en-US" dirty="0"/>
              <a:t>: 12 </a:t>
            </a:r>
            <a:r>
              <a:rPr lang="en-US" dirty="0" err="1"/>
              <a:t>tỉnh</a:t>
            </a:r>
            <a:r>
              <a:rPr lang="en-US" dirty="0"/>
              <a:t> (08 </a:t>
            </a:r>
            <a:r>
              <a:rPr lang="en-US" dirty="0" err="1"/>
              <a:t>tỉnh</a:t>
            </a:r>
            <a:r>
              <a:rPr lang="en-US" dirty="0"/>
              <a:t> </a:t>
            </a:r>
            <a:r>
              <a:rPr lang="en-US" dirty="0" err="1"/>
              <a:t>trong</a:t>
            </a:r>
            <a:r>
              <a:rPr lang="en-US" dirty="0"/>
              <a:t> </a:t>
            </a:r>
            <a:r>
              <a:rPr lang="en-US" dirty="0" err="1"/>
              <a:t>Đề</a:t>
            </a:r>
            <a:r>
              <a:rPr lang="en-US" dirty="0"/>
              <a:t> </a:t>
            </a:r>
            <a:r>
              <a:rPr lang="en-US" dirty="0" err="1"/>
              <a:t>án</a:t>
            </a:r>
            <a:r>
              <a:rPr lang="en-US" dirty="0"/>
              <a:t>: </a:t>
            </a:r>
            <a:r>
              <a:rPr lang="en-US" dirty="0" err="1"/>
              <a:t>Hà</a:t>
            </a:r>
            <a:r>
              <a:rPr lang="en-US" dirty="0"/>
              <a:t> </a:t>
            </a:r>
            <a:r>
              <a:rPr lang="en-US" dirty="0" err="1"/>
              <a:t>Nội</a:t>
            </a:r>
            <a:r>
              <a:rPr lang="en-US" dirty="0"/>
              <a:t>, </a:t>
            </a:r>
            <a:r>
              <a:rPr lang="en-US" dirty="0" err="1"/>
              <a:t>Hải</a:t>
            </a:r>
            <a:r>
              <a:rPr lang="en-US" dirty="0"/>
              <a:t> </a:t>
            </a:r>
            <a:r>
              <a:rPr lang="en-US" dirty="0" err="1"/>
              <a:t>Phòng</a:t>
            </a:r>
            <a:r>
              <a:rPr lang="en-US" dirty="0"/>
              <a:t>, </a:t>
            </a:r>
            <a:r>
              <a:rPr lang="en-US" dirty="0" err="1"/>
              <a:t>Hà</a:t>
            </a:r>
            <a:r>
              <a:rPr lang="en-US" dirty="0"/>
              <a:t> </a:t>
            </a:r>
            <a:r>
              <a:rPr lang="en-US" dirty="0" err="1"/>
              <a:t>Giang</a:t>
            </a:r>
            <a:r>
              <a:rPr lang="en-US" dirty="0"/>
              <a:t>, </a:t>
            </a:r>
            <a:r>
              <a:rPr lang="en-US" dirty="0" err="1"/>
              <a:t>Hòa</a:t>
            </a:r>
            <a:r>
              <a:rPr lang="en-US" dirty="0"/>
              <a:t> </a:t>
            </a:r>
            <a:r>
              <a:rPr lang="en-US" dirty="0" err="1"/>
              <a:t>Bình</a:t>
            </a:r>
            <a:r>
              <a:rPr lang="en-US" dirty="0"/>
              <a:t>, </a:t>
            </a:r>
            <a:r>
              <a:rPr lang="en-US" dirty="0" err="1"/>
              <a:t>Thừa</a:t>
            </a:r>
            <a:r>
              <a:rPr lang="en-US" dirty="0"/>
              <a:t> </a:t>
            </a:r>
            <a:r>
              <a:rPr lang="en-US" dirty="0" err="1"/>
              <a:t>Thiên-Huế</a:t>
            </a:r>
            <a:r>
              <a:rPr lang="en-US" dirty="0"/>
              <a:t>, </a:t>
            </a:r>
            <a:r>
              <a:rPr lang="en-US" dirty="0" err="1"/>
              <a:t>Bình</a:t>
            </a:r>
            <a:r>
              <a:rPr lang="en-US" dirty="0"/>
              <a:t> </a:t>
            </a:r>
            <a:r>
              <a:rPr lang="en-US" dirty="0" err="1"/>
              <a:t>Định</a:t>
            </a:r>
            <a:r>
              <a:rPr lang="en-US" dirty="0"/>
              <a:t>, </a:t>
            </a:r>
            <a:r>
              <a:rPr lang="en-US" dirty="0" err="1"/>
              <a:t>Đăk</a:t>
            </a:r>
            <a:r>
              <a:rPr lang="en-US" dirty="0"/>
              <a:t> </a:t>
            </a:r>
            <a:r>
              <a:rPr lang="en-US" dirty="0" err="1"/>
              <a:t>Lăk</a:t>
            </a:r>
            <a:r>
              <a:rPr lang="en-US" dirty="0"/>
              <a:t> </a:t>
            </a:r>
            <a:r>
              <a:rPr lang="en-US" dirty="0" err="1"/>
              <a:t>và</a:t>
            </a:r>
            <a:r>
              <a:rPr lang="en-US" dirty="0"/>
              <a:t> </a:t>
            </a:r>
            <a:r>
              <a:rPr lang="en-US" dirty="0" err="1"/>
              <a:t>Cà</a:t>
            </a:r>
            <a:r>
              <a:rPr lang="en-US" dirty="0"/>
              <a:t> Mau; </a:t>
            </a:r>
            <a:r>
              <a:rPr lang="en-US" dirty="0" err="1"/>
              <a:t>tập</a:t>
            </a:r>
            <a:r>
              <a:rPr lang="en-US" dirty="0"/>
              <a:t> </a:t>
            </a:r>
            <a:r>
              <a:rPr lang="en-US" dirty="0" err="1"/>
              <a:t>huấn</a:t>
            </a:r>
            <a:r>
              <a:rPr lang="en-US" dirty="0"/>
              <a:t> </a:t>
            </a:r>
            <a:r>
              <a:rPr lang="en-US" dirty="0" err="1"/>
              <a:t>bổ</a:t>
            </a:r>
            <a:r>
              <a:rPr lang="en-US" dirty="0"/>
              <a:t> sung 04 </a:t>
            </a:r>
            <a:r>
              <a:rPr lang="en-US" dirty="0" err="1"/>
              <a:t>tỉnh</a:t>
            </a:r>
            <a:r>
              <a:rPr lang="en-US" dirty="0"/>
              <a:t> </a:t>
            </a:r>
            <a:r>
              <a:rPr lang="en-US" dirty="0" err="1"/>
              <a:t>theo</a:t>
            </a:r>
            <a:r>
              <a:rPr lang="en-US" dirty="0"/>
              <a:t> </a:t>
            </a:r>
            <a:r>
              <a:rPr lang="en-US" dirty="0" err="1"/>
              <a:t>đề</a:t>
            </a:r>
            <a:r>
              <a:rPr lang="en-US" dirty="0"/>
              <a:t> </a:t>
            </a:r>
            <a:r>
              <a:rPr lang="en-US" dirty="0" err="1"/>
              <a:t>nghị</a:t>
            </a:r>
            <a:r>
              <a:rPr lang="en-US" dirty="0"/>
              <a:t>: </a:t>
            </a:r>
            <a:r>
              <a:rPr lang="en-US" dirty="0" err="1"/>
              <a:t>Bắc</a:t>
            </a:r>
            <a:r>
              <a:rPr lang="en-US" dirty="0"/>
              <a:t> </a:t>
            </a:r>
            <a:r>
              <a:rPr lang="en-US" dirty="0" err="1"/>
              <a:t>Kạn</a:t>
            </a:r>
            <a:r>
              <a:rPr lang="en-US" dirty="0"/>
              <a:t>, </a:t>
            </a:r>
            <a:r>
              <a:rPr lang="en-US" dirty="0" err="1"/>
              <a:t>Ninh</a:t>
            </a:r>
            <a:r>
              <a:rPr lang="en-US" dirty="0"/>
              <a:t> </a:t>
            </a:r>
            <a:r>
              <a:rPr lang="en-US" dirty="0" err="1"/>
              <a:t>Bình</a:t>
            </a:r>
            <a:r>
              <a:rPr lang="en-US" dirty="0"/>
              <a:t>, </a:t>
            </a:r>
            <a:r>
              <a:rPr lang="en-US" dirty="0" err="1"/>
              <a:t>Đồng</a:t>
            </a:r>
            <a:r>
              <a:rPr lang="en-US" dirty="0"/>
              <a:t> </a:t>
            </a:r>
            <a:r>
              <a:rPr lang="en-US" dirty="0" err="1"/>
              <a:t>Tháp</a:t>
            </a:r>
            <a:r>
              <a:rPr lang="en-US" dirty="0"/>
              <a:t> </a:t>
            </a:r>
            <a:r>
              <a:rPr lang="en-US" dirty="0" err="1"/>
              <a:t>và</a:t>
            </a:r>
            <a:r>
              <a:rPr lang="en-US" dirty="0"/>
              <a:t> </a:t>
            </a:r>
            <a:r>
              <a:rPr lang="en-US" dirty="0" err="1"/>
              <a:t>Lào</a:t>
            </a:r>
            <a:r>
              <a:rPr lang="en-US" dirty="0"/>
              <a:t> </a:t>
            </a:r>
            <a:r>
              <a:rPr lang="en-US" dirty="0" err="1"/>
              <a:t>Cai</a:t>
            </a:r>
            <a:r>
              <a:rPr lang="en-US" dirty="0"/>
              <a:t>).</a:t>
            </a:r>
          </a:p>
          <a:p>
            <a:pPr eaLnBrk="1" hangingPunct="1">
              <a:buFont typeface="Wingdings" charset="0"/>
              <a:buChar char="v"/>
              <a:defRPr/>
            </a:pPr>
            <a:r>
              <a:rPr lang="en-US" dirty="0" err="1" smtClean="0"/>
              <a:t>Số</a:t>
            </a:r>
            <a:r>
              <a:rPr lang="en-US" dirty="0" smtClean="0"/>
              <a:t> </a:t>
            </a:r>
            <a:r>
              <a:rPr lang="en-US" dirty="0" err="1"/>
              <a:t>Phòng</a:t>
            </a:r>
            <a:r>
              <a:rPr lang="en-US" dirty="0"/>
              <a:t> </a:t>
            </a:r>
            <a:r>
              <a:rPr lang="en-US" dirty="0" err="1"/>
              <a:t>Giáo</a:t>
            </a:r>
            <a:r>
              <a:rPr lang="en-US" dirty="0"/>
              <a:t> </a:t>
            </a:r>
            <a:r>
              <a:rPr lang="en-US" dirty="0" err="1"/>
              <a:t>dục</a:t>
            </a:r>
            <a:r>
              <a:rPr lang="en-US" dirty="0"/>
              <a:t> </a:t>
            </a:r>
            <a:r>
              <a:rPr lang="en-US" dirty="0" err="1"/>
              <a:t>và</a:t>
            </a:r>
            <a:r>
              <a:rPr lang="en-US" dirty="0"/>
              <a:t> </a:t>
            </a:r>
            <a:r>
              <a:rPr lang="en-US" dirty="0" err="1"/>
              <a:t>Đào</a:t>
            </a:r>
            <a:r>
              <a:rPr lang="en-US" dirty="0"/>
              <a:t> </a:t>
            </a:r>
            <a:r>
              <a:rPr lang="en-US" dirty="0" err="1"/>
              <a:t>tạo</a:t>
            </a:r>
            <a:r>
              <a:rPr lang="en-US" dirty="0"/>
              <a:t> </a:t>
            </a:r>
            <a:r>
              <a:rPr lang="en-US" dirty="0" err="1"/>
              <a:t>tham</a:t>
            </a:r>
            <a:r>
              <a:rPr lang="en-US" dirty="0"/>
              <a:t> </a:t>
            </a:r>
            <a:r>
              <a:rPr lang="en-US" dirty="0" err="1"/>
              <a:t>gia</a:t>
            </a:r>
            <a:r>
              <a:rPr lang="en-US" dirty="0"/>
              <a:t>: 60 </a:t>
            </a:r>
            <a:r>
              <a:rPr lang="en-US" dirty="0" err="1"/>
              <a:t>phòng</a:t>
            </a:r>
            <a:r>
              <a:rPr lang="en-US" dirty="0"/>
              <a:t>. </a:t>
            </a:r>
          </a:p>
          <a:p>
            <a:pPr eaLnBrk="1" hangingPunct="1">
              <a:buFont typeface="Wingdings" charset="0"/>
              <a:buChar char="v"/>
              <a:defRPr/>
            </a:pPr>
            <a:r>
              <a:rPr lang="en-US" dirty="0" err="1" smtClean="0"/>
              <a:t>Số</a:t>
            </a:r>
            <a:r>
              <a:rPr lang="en-US" dirty="0" smtClean="0"/>
              <a:t> </a:t>
            </a:r>
            <a:r>
              <a:rPr lang="en-US" dirty="0" err="1"/>
              <a:t>trường</a:t>
            </a:r>
            <a:r>
              <a:rPr lang="en-US" dirty="0"/>
              <a:t> THCS </a:t>
            </a:r>
            <a:r>
              <a:rPr lang="en-US" dirty="0" err="1"/>
              <a:t>tham</a:t>
            </a:r>
            <a:r>
              <a:rPr lang="en-US" dirty="0"/>
              <a:t> </a:t>
            </a:r>
            <a:r>
              <a:rPr lang="en-US" dirty="0" err="1"/>
              <a:t>gia</a:t>
            </a:r>
            <a:r>
              <a:rPr lang="en-US" dirty="0"/>
              <a:t>: 180 </a:t>
            </a:r>
            <a:r>
              <a:rPr lang="en-US" dirty="0" err="1"/>
              <a:t>trường</a:t>
            </a:r>
            <a:r>
              <a:rPr lang="en-US" dirty="0"/>
              <a:t>.</a:t>
            </a:r>
          </a:p>
          <a:p>
            <a:pPr eaLnBrk="1" hangingPunct="1">
              <a:buFont typeface="Wingdings" charset="0"/>
              <a:buChar char="v"/>
              <a:defRPr/>
            </a:pPr>
            <a:r>
              <a:rPr lang="en-US" dirty="0" err="1" smtClean="0"/>
              <a:t>Số</a:t>
            </a:r>
            <a:r>
              <a:rPr lang="en-US" dirty="0" smtClean="0"/>
              <a:t> </a:t>
            </a:r>
            <a:r>
              <a:rPr lang="en-US" dirty="0" err="1"/>
              <a:t>cán</a:t>
            </a:r>
            <a:r>
              <a:rPr lang="en-US" dirty="0"/>
              <a:t> </a:t>
            </a:r>
            <a:r>
              <a:rPr lang="en-US" dirty="0" err="1"/>
              <a:t>bộ</a:t>
            </a:r>
            <a:r>
              <a:rPr lang="en-US" dirty="0"/>
              <a:t> </a:t>
            </a:r>
            <a:r>
              <a:rPr lang="en-US" dirty="0" err="1"/>
              <a:t>và</a:t>
            </a:r>
            <a:r>
              <a:rPr lang="en-US" dirty="0"/>
              <a:t> </a:t>
            </a:r>
            <a:r>
              <a:rPr lang="en-US" dirty="0" err="1"/>
              <a:t>giáo</a:t>
            </a:r>
            <a:r>
              <a:rPr lang="en-US" dirty="0"/>
              <a:t> </a:t>
            </a:r>
            <a:r>
              <a:rPr lang="en-US" dirty="0" err="1"/>
              <a:t>viên</a:t>
            </a:r>
            <a:r>
              <a:rPr lang="en-US" dirty="0"/>
              <a:t> </a:t>
            </a:r>
            <a:r>
              <a:rPr lang="en-US" dirty="0" err="1"/>
              <a:t>Vật</a:t>
            </a:r>
            <a:r>
              <a:rPr lang="en-US" dirty="0"/>
              <a:t> </a:t>
            </a:r>
            <a:r>
              <a:rPr lang="en-US" dirty="0" err="1"/>
              <a:t>lí</a:t>
            </a:r>
            <a:r>
              <a:rPr lang="en-US" dirty="0"/>
              <a:t>, </a:t>
            </a:r>
            <a:r>
              <a:rPr lang="en-US" dirty="0" err="1"/>
              <a:t>Hóa</a:t>
            </a:r>
            <a:r>
              <a:rPr lang="en-US" dirty="0"/>
              <a:t> </a:t>
            </a:r>
            <a:r>
              <a:rPr lang="en-US" dirty="0" err="1"/>
              <a:t>học</a:t>
            </a:r>
            <a:r>
              <a:rPr lang="en-US" dirty="0"/>
              <a:t> </a:t>
            </a:r>
            <a:r>
              <a:rPr lang="en-US" dirty="0" err="1"/>
              <a:t>và</a:t>
            </a:r>
            <a:r>
              <a:rPr lang="en-US" dirty="0"/>
              <a:t> </a:t>
            </a:r>
            <a:r>
              <a:rPr lang="en-US" dirty="0" err="1"/>
              <a:t>Sinh</a:t>
            </a:r>
            <a:r>
              <a:rPr lang="en-US" dirty="0"/>
              <a:t> </a:t>
            </a:r>
            <a:r>
              <a:rPr lang="en-US" dirty="0" err="1"/>
              <a:t>học</a:t>
            </a:r>
            <a:r>
              <a:rPr lang="en-US" dirty="0"/>
              <a:t> </a:t>
            </a:r>
            <a:r>
              <a:rPr lang="en-US" dirty="0" err="1"/>
              <a:t>được</a:t>
            </a:r>
            <a:r>
              <a:rPr lang="en-US" dirty="0"/>
              <a:t> </a:t>
            </a:r>
            <a:r>
              <a:rPr lang="en-US" dirty="0" err="1"/>
              <a:t>tập</a:t>
            </a:r>
            <a:r>
              <a:rPr lang="en-US" dirty="0"/>
              <a:t> </a:t>
            </a:r>
            <a:r>
              <a:rPr lang="en-US" dirty="0" err="1"/>
              <a:t>huấn</a:t>
            </a:r>
            <a:r>
              <a:rPr lang="en-US" dirty="0"/>
              <a:t>: 1368 </a:t>
            </a:r>
            <a:r>
              <a:rPr lang="en-US" dirty="0" err="1"/>
              <a:t>người</a:t>
            </a:r>
            <a:r>
              <a:rPr lang="en-US" dirty="0"/>
              <a:t>.</a:t>
            </a:r>
          </a:p>
          <a:p>
            <a:pPr marL="0" indent="0" eaLnBrk="1" hangingPunct="1">
              <a:buFont typeface="Wingdings" charset="0"/>
              <a:buNone/>
              <a:defRPr/>
            </a:pPr>
            <a:endParaRPr lang="en-US" dirty="0"/>
          </a:p>
        </p:txBody>
      </p:sp>
      <p:sp>
        <p:nvSpPr>
          <p:cNvPr id="4" name="Date Placeholder 3"/>
          <p:cNvSpPr>
            <a:spLocks noGrp="1"/>
          </p:cNvSpPr>
          <p:nvPr>
            <p:ph type="dt" sz="quarter" idx="10"/>
          </p:nvPr>
        </p:nvSpPr>
        <p:spPr/>
        <p:txBody>
          <a:bodyPr/>
          <a:lstStyle/>
          <a:p>
            <a:pPr>
              <a:defRPr/>
            </a:pPr>
            <a:fld id="{6EF1B8E4-2BC4-0545-9D9B-4A443E43AE69}" type="datetime1">
              <a:rPr lang="en-US"/>
              <a:pPr>
                <a:defRPr/>
              </a:pPr>
              <a:t>9/20/2013</a:t>
            </a:fld>
            <a:endParaRPr lang="en-US"/>
          </a:p>
        </p:txBody>
      </p:sp>
      <p:sp>
        <p:nvSpPr>
          <p:cNvPr id="107524" name="Title 1"/>
          <p:cNvSpPr txBox="1">
            <a:spLocks/>
          </p:cNvSpPr>
          <p:nvPr/>
        </p:nvSpPr>
        <p:spPr bwMode="white">
          <a:xfrm>
            <a:off x="457200" y="152400"/>
            <a:ext cx="8229600" cy="563563"/>
          </a:xfrm>
          <a:prstGeom prst="rect">
            <a:avLst/>
          </a:prstGeom>
          <a:noFill/>
          <a:ln w="9525">
            <a:noFill/>
            <a:miter lim="800000"/>
            <a:headEnd/>
            <a:tailEnd/>
          </a:ln>
        </p:spPr>
        <p:txBody>
          <a:bodyPr anchor="ctr"/>
          <a:lstStyle/>
          <a:p>
            <a:r>
              <a:rPr lang="en-US" sz="3000" b="1">
                <a:solidFill>
                  <a:schemeClr val="bg1"/>
                </a:solidFill>
                <a:cs typeface="Arial" charset="0"/>
              </a:rPr>
              <a:t>Những việc đã triển khai</a:t>
            </a:r>
          </a:p>
        </p:txBody>
      </p:sp>
      <p:sp>
        <p:nvSpPr>
          <p:cNvPr id="6" name="Slide Number Placeholder 5"/>
          <p:cNvSpPr>
            <a:spLocks noGrp="1"/>
          </p:cNvSpPr>
          <p:nvPr>
            <p:ph type="sldNum" sz="quarter" idx="12"/>
          </p:nvPr>
        </p:nvSpPr>
        <p:spPr/>
        <p:txBody>
          <a:bodyPr/>
          <a:lstStyle/>
          <a:p>
            <a:pPr>
              <a:defRPr/>
            </a:pPr>
            <a:fld id="{6E2B1D6B-D87D-4FE2-A730-56AADD9A4F7A}"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000000"/>
      </a:dk1>
      <a:lt1>
        <a:srgbClr val="FFFFFF"/>
      </a:lt1>
      <a:dk2>
        <a:srgbClr val="1B4E63"/>
      </a:dk2>
      <a:lt2>
        <a:srgbClr val="DDDDDD"/>
      </a:lt2>
      <a:accent1>
        <a:srgbClr val="328C83"/>
      </a:accent1>
      <a:accent2>
        <a:srgbClr val="DC8300"/>
      </a:accent2>
      <a:accent3>
        <a:srgbClr val="FFFFFF"/>
      </a:accent3>
      <a:accent4>
        <a:srgbClr val="000000"/>
      </a:accent4>
      <a:accent5>
        <a:srgbClr val="ADC5C1"/>
      </a:accent5>
      <a:accent6>
        <a:srgbClr val="C77600"/>
      </a:accent6>
      <a:hlink>
        <a:srgbClr val="9DC03C"/>
      </a:hlink>
      <a:folHlink>
        <a:srgbClr val="2F87D7"/>
      </a:folHlink>
    </a:clrScheme>
    <a:fontScheme name="samp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ample 1">
        <a:dk1>
          <a:srgbClr val="000066"/>
        </a:dk1>
        <a:lt1>
          <a:srgbClr val="FFFFFF"/>
        </a:lt1>
        <a:dk2>
          <a:srgbClr val="003399"/>
        </a:dk2>
        <a:lt2>
          <a:srgbClr val="DDDDDD"/>
        </a:lt2>
        <a:accent1>
          <a:srgbClr val="1088C4"/>
        </a:accent1>
        <a:accent2>
          <a:srgbClr val="20A286"/>
        </a:accent2>
        <a:accent3>
          <a:srgbClr val="FFFFFF"/>
        </a:accent3>
        <a:accent4>
          <a:srgbClr val="000056"/>
        </a:accent4>
        <a:accent5>
          <a:srgbClr val="AAC3DE"/>
        </a:accent5>
        <a:accent6>
          <a:srgbClr val="1C9279"/>
        </a:accent6>
        <a:hlink>
          <a:srgbClr val="9999FF"/>
        </a:hlink>
        <a:folHlink>
          <a:srgbClr val="D5785B"/>
        </a:folHlink>
      </a:clrScheme>
      <a:clrMap bg1="lt1" tx1="dk1" bg2="lt2" tx2="dk2" accent1="accent1" accent2="accent2" accent3="accent3" accent4="accent4" accent5="accent5" accent6="accent6" hlink="hlink" folHlink="folHlink"/>
    </a:extraClrScheme>
    <a:extraClrScheme>
      <a:clrScheme name="sample 2">
        <a:dk1>
          <a:srgbClr val="210B66"/>
        </a:dk1>
        <a:lt1>
          <a:srgbClr val="FFFFFF"/>
        </a:lt1>
        <a:dk2>
          <a:srgbClr val="8D4FBB"/>
        </a:dk2>
        <a:lt2>
          <a:srgbClr val="B2B2B2"/>
        </a:lt2>
        <a:accent1>
          <a:srgbClr val="1263B4"/>
        </a:accent1>
        <a:accent2>
          <a:srgbClr val="6BC394"/>
        </a:accent2>
        <a:accent3>
          <a:srgbClr val="FFFFFF"/>
        </a:accent3>
        <a:accent4>
          <a:srgbClr val="1B0856"/>
        </a:accent4>
        <a:accent5>
          <a:srgbClr val="AAB7D6"/>
        </a:accent5>
        <a:accent6>
          <a:srgbClr val="60B086"/>
        </a:accent6>
        <a:hlink>
          <a:srgbClr val="ABAE3E"/>
        </a:hlink>
        <a:folHlink>
          <a:srgbClr val="66B6C6"/>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1B4E63"/>
        </a:dk2>
        <a:lt2>
          <a:srgbClr val="DDDDDD"/>
        </a:lt2>
        <a:accent1>
          <a:srgbClr val="328C83"/>
        </a:accent1>
        <a:accent2>
          <a:srgbClr val="DC8300"/>
        </a:accent2>
        <a:accent3>
          <a:srgbClr val="FFFFFF"/>
        </a:accent3>
        <a:accent4>
          <a:srgbClr val="000000"/>
        </a:accent4>
        <a:accent5>
          <a:srgbClr val="ADC5C1"/>
        </a:accent5>
        <a:accent6>
          <a:srgbClr val="C77600"/>
        </a:accent6>
        <a:hlink>
          <a:srgbClr val="9DC03C"/>
        </a:hlink>
        <a:folHlink>
          <a:srgbClr val="2F87D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604</TotalTime>
  <Words>1545</Words>
  <Application>Microsoft Macintosh PowerPoint</Application>
  <PresentationFormat>On-screen Show (4:3)</PresentationFormat>
  <Paragraphs>147</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sample</vt:lpstr>
      <vt:lpstr>Image</vt:lpstr>
      <vt:lpstr>Document</vt:lpstr>
      <vt:lpstr>BÁO CÁO TIẾN ĐỘ THỰC HIỆN ĐỀ ÁN “TRIỂN KHAI PHƯƠNG PHÁP BÀN TAY NẶN BỘT” Ở TRƯỜNG PHỔ THÔNG GIAI ĐOẠN 2011 -2015”</vt:lpstr>
      <vt:lpstr>Nội dung</vt:lpstr>
      <vt:lpstr>Các hoạt động của dự án</vt:lpstr>
      <vt:lpstr>Các hoạt động của dự án</vt:lpstr>
      <vt:lpstr>Những việc đã triển khai</vt:lpstr>
      <vt:lpstr>Những việc đã triển khai</vt:lpstr>
      <vt:lpstr>Những việc đã triển khai</vt:lpstr>
      <vt:lpstr>Những việc đã triển khai</vt:lpstr>
      <vt:lpstr>Hoạt động 4: Tập huấn giáo viên (thí điểm) </vt:lpstr>
      <vt:lpstr>Slide 10</vt:lpstr>
      <vt:lpstr>Những việc đã triển khai</vt:lpstr>
      <vt:lpstr>Những việc đã triển khai</vt:lpstr>
      <vt:lpstr>Những việc đã triển khai</vt:lpstr>
      <vt:lpstr>Những việc đã triển khai</vt:lpstr>
      <vt:lpstr>Những việc đã triển khai</vt:lpstr>
      <vt:lpstr>Những việc đã triển khai</vt:lpstr>
      <vt:lpstr>Những việc đã triển khai</vt:lpstr>
      <vt:lpstr>Những việc đã triển khai</vt:lpstr>
      <vt:lpstr>Những việc đã triển khai</vt:lpstr>
      <vt:lpstr>Những việc đã triển khai</vt:lpstr>
      <vt:lpstr>Kế hoạch triển khai trong thời gian tới</vt:lpstr>
      <vt:lpstr>Kế hoạch triển khai trong thời gian tới</vt:lpstr>
      <vt:lpstr>Slide 23</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Nguyen Xuan Thanh</cp:lastModifiedBy>
  <cp:revision>69</cp:revision>
  <dcterms:created xsi:type="dcterms:W3CDTF">2004-08-26T06:30:40Z</dcterms:created>
  <dcterms:modified xsi:type="dcterms:W3CDTF">2013-09-20T16:49:42Z</dcterms:modified>
</cp:coreProperties>
</file>